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8"/>
  </p:notesMasterIdLst>
  <p:sldIdLst>
    <p:sldId id="269" r:id="rId5"/>
    <p:sldId id="266" r:id="rId6"/>
    <p:sldId id="268" r:id="rId7"/>
    <p:sldId id="267" r:id="rId8"/>
    <p:sldId id="270" r:id="rId9"/>
    <p:sldId id="271" r:id="rId10"/>
    <p:sldId id="272" r:id="rId11"/>
    <p:sldId id="273" r:id="rId12"/>
    <p:sldId id="274" r:id="rId13"/>
    <p:sldId id="275" r:id="rId14"/>
    <p:sldId id="276" r:id="rId15"/>
    <p:sldId id="277" r:id="rId16"/>
    <p:sldId id="265" r:id="rId17"/>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99FF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A12FF-A1D8-48A6-B81C-B5B2AF44A45D}" v="1" dt="2020-11-24T17:40:16.140"/>
    <p1510:client id="{4CC66DE6-B703-42E3-A97E-08D3EB36AAEA}" v="700" dt="2020-11-21T20:59:48.650"/>
    <p1510:client id="{A43F6D2A-93CE-4D46-8B7D-B752617934A8}" v="66" dt="2020-11-22T19:44:33.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6" d="100"/>
          <a:sy n="26" d="100"/>
        </p:scale>
        <p:origin x="136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dine, Callum" userId="S::clj2@hw.ac.uk::113dee6c-2b1d-44ad-b352-019914db02fb" providerId="AD" clId="Web-{1891444C-A415-47B4-AA6A-76B0ED77217D}"/>
    <pc:docChg chg="addSld modSld">
      <pc:chgData name="Jardine, Callum" userId="S::clj2@hw.ac.uk::113dee6c-2b1d-44ad-b352-019914db02fb" providerId="AD" clId="Web-{1891444C-A415-47B4-AA6A-76B0ED77217D}" dt="2020-11-16T12:56:43.928" v="523" actId="20577"/>
      <pc:docMkLst>
        <pc:docMk/>
      </pc:docMkLst>
      <pc:sldChg chg="addSp delSp modSp">
        <pc:chgData name="Jardine, Callum" userId="S::clj2@hw.ac.uk::113dee6c-2b1d-44ad-b352-019914db02fb" providerId="AD" clId="Web-{1891444C-A415-47B4-AA6A-76B0ED77217D}" dt="2020-11-16T12:56:43.928" v="522" actId="20577"/>
        <pc:sldMkLst>
          <pc:docMk/>
          <pc:sldMk cId="2011487914" sldId="260"/>
        </pc:sldMkLst>
        <pc:spChg chg="add del mod">
          <ac:chgData name="Jardine, Callum" userId="S::clj2@hw.ac.uk::113dee6c-2b1d-44ad-b352-019914db02fb" providerId="AD" clId="Web-{1891444C-A415-47B4-AA6A-76B0ED77217D}" dt="2020-11-16T12:49:54.583" v="268"/>
          <ac:spMkLst>
            <pc:docMk/>
            <pc:sldMk cId="2011487914" sldId="260"/>
            <ac:spMk id="18" creationId="{8D87ABA9-1392-4352-B65C-0342553AB20F}"/>
          </ac:spMkLst>
        </pc:spChg>
        <pc:spChg chg="add del mod">
          <ac:chgData name="Jardine, Callum" userId="S::clj2@hw.ac.uk::113dee6c-2b1d-44ad-b352-019914db02fb" providerId="AD" clId="Web-{1891444C-A415-47B4-AA6A-76B0ED77217D}" dt="2020-11-16T12:50:49.365" v="293"/>
          <ac:spMkLst>
            <pc:docMk/>
            <pc:sldMk cId="2011487914" sldId="260"/>
            <ac:spMk id="20" creationId="{B8ECC6FC-4F67-4224-B4FB-4C324C4BAC40}"/>
          </ac:spMkLst>
        </pc:spChg>
        <pc:spChg chg="add del mod">
          <ac:chgData name="Jardine, Callum" userId="S::clj2@hw.ac.uk::113dee6c-2b1d-44ad-b352-019914db02fb" providerId="AD" clId="Web-{1891444C-A415-47B4-AA6A-76B0ED77217D}" dt="2020-11-16T12:56:43.928" v="522" actId="20577"/>
          <ac:spMkLst>
            <pc:docMk/>
            <pc:sldMk cId="2011487914" sldId="260"/>
            <ac:spMk id="22" creationId="{451E20D5-06D8-4253-9597-2E742AB16554}"/>
          </ac:spMkLst>
        </pc:spChg>
      </pc:sldChg>
      <pc:sldChg chg="modSp">
        <pc:chgData name="Jardine, Callum" userId="S::clj2@hw.ac.uk::113dee6c-2b1d-44ad-b352-019914db02fb" providerId="AD" clId="Web-{1891444C-A415-47B4-AA6A-76B0ED77217D}" dt="2020-11-16T12:35:17.206" v="256" actId="1076"/>
        <pc:sldMkLst>
          <pc:docMk/>
          <pc:sldMk cId="1456711563" sldId="263"/>
        </pc:sldMkLst>
        <pc:picChg chg="mod">
          <ac:chgData name="Jardine, Callum" userId="S::clj2@hw.ac.uk::113dee6c-2b1d-44ad-b352-019914db02fb" providerId="AD" clId="Web-{1891444C-A415-47B4-AA6A-76B0ED77217D}" dt="2020-11-16T12:35:17.206" v="256" actId="1076"/>
          <ac:picMkLst>
            <pc:docMk/>
            <pc:sldMk cId="1456711563" sldId="263"/>
            <ac:picMk id="6" creationId="{C3E6ABF0-1F42-4C64-878D-0B14C9D88860}"/>
          </ac:picMkLst>
        </pc:picChg>
      </pc:sldChg>
      <pc:sldChg chg="addSp delSp modSp new">
        <pc:chgData name="Jardine, Callum" userId="S::clj2@hw.ac.uk::113dee6c-2b1d-44ad-b352-019914db02fb" providerId="AD" clId="Web-{1891444C-A415-47B4-AA6A-76B0ED77217D}" dt="2020-11-16T12:38:21.441" v="265" actId="1076"/>
        <pc:sldMkLst>
          <pc:docMk/>
          <pc:sldMk cId="1231368148" sldId="264"/>
        </pc:sldMkLst>
        <pc:spChg chg="add mod">
          <ac:chgData name="Jardine, Callum" userId="S::clj2@hw.ac.uk::113dee6c-2b1d-44ad-b352-019914db02fb" providerId="AD" clId="Web-{1891444C-A415-47B4-AA6A-76B0ED77217D}" dt="2020-11-16T12:17:32.548" v="28"/>
          <ac:spMkLst>
            <pc:docMk/>
            <pc:sldMk cId="1231368148" sldId="264"/>
            <ac:spMk id="19" creationId="{D64CAB58-7E1F-48AD-BA09-9D0AAEAB0A90}"/>
          </ac:spMkLst>
        </pc:spChg>
        <pc:spChg chg="add mod">
          <ac:chgData name="Jardine, Callum" userId="S::clj2@hw.ac.uk::113dee6c-2b1d-44ad-b352-019914db02fb" providerId="AD" clId="Web-{1891444C-A415-47B4-AA6A-76B0ED77217D}" dt="2020-11-16T12:17:57.001" v="30" actId="1076"/>
          <ac:spMkLst>
            <pc:docMk/>
            <pc:sldMk cId="1231368148" sldId="264"/>
            <ac:spMk id="21" creationId="{DAFB1F04-8DF8-4410-B294-21157788D3F9}"/>
          </ac:spMkLst>
        </pc:spChg>
        <pc:spChg chg="mod">
          <ac:chgData name="Jardine, Callum" userId="S::clj2@hw.ac.uk::113dee6c-2b1d-44ad-b352-019914db02fb" providerId="AD" clId="Web-{1891444C-A415-47B4-AA6A-76B0ED77217D}" dt="2020-11-16T12:30:07.393" v="246" actId="14100"/>
          <ac:spMkLst>
            <pc:docMk/>
            <pc:sldMk cId="1231368148" sldId="264"/>
            <ac:spMk id="28" creationId="{65C3CCBB-0E77-4E2A-B22C-550904C91EF5}"/>
          </ac:spMkLst>
        </pc:spChg>
        <pc:spChg chg="mod">
          <ac:chgData name="Jardine, Callum" userId="S::clj2@hw.ac.uk::113dee6c-2b1d-44ad-b352-019914db02fb" providerId="AD" clId="Web-{1891444C-A415-47B4-AA6A-76B0ED77217D}" dt="2020-11-16T12:30:03.565" v="244" actId="20577"/>
          <ac:spMkLst>
            <pc:docMk/>
            <pc:sldMk cId="1231368148" sldId="264"/>
            <ac:spMk id="32" creationId="{2AD0BF20-2958-428C-B725-661FB9386AB2}"/>
          </ac:spMkLst>
        </pc:spChg>
        <pc:spChg chg="add mod">
          <ac:chgData name="Jardine, Callum" userId="S::clj2@hw.ac.uk::113dee6c-2b1d-44ad-b352-019914db02fb" providerId="AD" clId="Web-{1891444C-A415-47B4-AA6A-76B0ED77217D}" dt="2020-11-16T12:20:13.392" v="43" actId="1076"/>
          <ac:spMkLst>
            <pc:docMk/>
            <pc:sldMk cId="1231368148" sldId="264"/>
            <ac:spMk id="44" creationId="{2982B61D-4B9C-4E24-B40D-3BF1BFF71AE8}"/>
          </ac:spMkLst>
        </pc:spChg>
        <pc:spChg chg="add mod">
          <ac:chgData name="Jardine, Callum" userId="S::clj2@hw.ac.uk::113dee6c-2b1d-44ad-b352-019914db02fb" providerId="AD" clId="Web-{1891444C-A415-47B4-AA6A-76B0ED77217D}" dt="2020-11-16T12:22:09.408" v="102" actId="20577"/>
          <ac:spMkLst>
            <pc:docMk/>
            <pc:sldMk cId="1231368148" sldId="264"/>
            <ac:spMk id="47" creationId="{611349CB-D98E-41A6-AA9B-039B8AF4B884}"/>
          </ac:spMkLst>
        </pc:spChg>
        <pc:spChg chg="add mod">
          <ac:chgData name="Jardine, Callum" userId="S::clj2@hw.ac.uk::113dee6c-2b1d-44ad-b352-019914db02fb" providerId="AD" clId="Web-{1891444C-A415-47B4-AA6A-76B0ED77217D}" dt="2020-11-16T12:23:19.471" v="114" actId="1076"/>
          <ac:spMkLst>
            <pc:docMk/>
            <pc:sldMk cId="1231368148" sldId="264"/>
            <ac:spMk id="48" creationId="{238B09DC-DC03-4A5B-8FA4-DAA51B896490}"/>
          </ac:spMkLst>
        </pc:spChg>
        <pc:spChg chg="add mod">
          <ac:chgData name="Jardine, Callum" userId="S::clj2@hw.ac.uk::113dee6c-2b1d-44ad-b352-019914db02fb" providerId="AD" clId="Web-{1891444C-A415-47B4-AA6A-76B0ED77217D}" dt="2020-11-16T12:37:55.379" v="260" actId="20577"/>
          <ac:spMkLst>
            <pc:docMk/>
            <pc:sldMk cId="1231368148" sldId="264"/>
            <ac:spMk id="53" creationId="{F8F5E43F-1C38-4495-9A84-2C35CDE1874F}"/>
          </ac:spMkLst>
        </pc:spChg>
        <pc:spChg chg="add mod">
          <ac:chgData name="Jardine, Callum" userId="S::clj2@hw.ac.uk::113dee6c-2b1d-44ad-b352-019914db02fb" providerId="AD" clId="Web-{1891444C-A415-47B4-AA6A-76B0ED77217D}" dt="2020-11-16T12:31:13.206" v="252" actId="1076"/>
          <ac:spMkLst>
            <pc:docMk/>
            <pc:sldMk cId="1231368148" sldId="264"/>
            <ac:spMk id="57" creationId="{71A1F80F-A470-4F57-8CCE-157FFACFC4ED}"/>
          </ac:spMkLst>
        </pc:spChg>
        <pc:spChg chg="add mod">
          <ac:chgData name="Jardine, Callum" userId="S::clj2@hw.ac.uk::113dee6c-2b1d-44ad-b352-019914db02fb" providerId="AD" clId="Web-{1891444C-A415-47B4-AA6A-76B0ED77217D}" dt="2020-11-16T12:38:10.676" v="263" actId="1076"/>
          <ac:spMkLst>
            <pc:docMk/>
            <pc:sldMk cId="1231368148" sldId="264"/>
            <ac:spMk id="61" creationId="{F2EABFB4-C75D-4B37-9780-14CCCDFC93D0}"/>
          </ac:spMkLst>
        </pc:spChg>
        <pc:spChg chg="add mod">
          <ac:chgData name="Jardine, Callum" userId="S::clj2@hw.ac.uk::113dee6c-2b1d-44ad-b352-019914db02fb" providerId="AD" clId="Web-{1891444C-A415-47B4-AA6A-76B0ED77217D}" dt="2020-11-16T12:38:14.676" v="264" actId="1076"/>
          <ac:spMkLst>
            <pc:docMk/>
            <pc:sldMk cId="1231368148" sldId="264"/>
            <ac:spMk id="65" creationId="{22D63723-C178-454D-AB0E-5332C4F9E4B0}"/>
          </ac:spMkLst>
        </pc:spChg>
        <pc:grpChg chg="add mod">
          <ac:chgData name="Jardine, Callum" userId="S::clj2@hw.ac.uk::113dee6c-2b1d-44ad-b352-019914db02fb" providerId="AD" clId="Web-{1891444C-A415-47B4-AA6A-76B0ED77217D}" dt="2020-11-16T12:15:18.352" v="6" actId="1076"/>
          <ac:grpSpMkLst>
            <pc:docMk/>
            <pc:sldMk cId="1231368148" sldId="264"/>
            <ac:grpSpMk id="12" creationId="{8D1F8A21-3C54-4B99-8D17-00CAEB7B06EE}"/>
          </ac:grpSpMkLst>
        </pc:grpChg>
        <pc:grpChg chg="add mod">
          <ac:chgData name="Jardine, Callum" userId="S::clj2@hw.ac.uk::113dee6c-2b1d-44ad-b352-019914db02fb" providerId="AD" clId="Web-{1891444C-A415-47B4-AA6A-76B0ED77217D}" dt="2020-11-16T12:19:43.783" v="41" actId="1076"/>
          <ac:grpSpMkLst>
            <pc:docMk/>
            <pc:sldMk cId="1231368148" sldId="264"/>
            <ac:grpSpMk id="42" creationId="{1C2404DA-B21B-459E-B555-43D64C0DE857}"/>
          </ac:grpSpMkLst>
        </pc:grpChg>
        <pc:graphicFrameChg chg="add mod">
          <ac:chgData name="Jardine, Callum" userId="S::clj2@hw.ac.uk::113dee6c-2b1d-44ad-b352-019914db02fb" providerId="AD" clId="Web-{1891444C-A415-47B4-AA6A-76B0ED77217D}" dt="2020-11-16T12:38:21.441" v="265" actId="1076"/>
          <ac:graphicFrameMkLst>
            <pc:docMk/>
            <pc:sldMk cId="1231368148" sldId="264"/>
            <ac:graphicFrameMk id="50" creationId="{8BF9A446-F2CD-416E-9DB6-5789C1266509}"/>
          </ac:graphicFrameMkLst>
        </pc:graphicFrameChg>
        <pc:graphicFrameChg chg="add mod modGraphic">
          <ac:chgData name="Jardine, Callum" userId="S::clj2@hw.ac.uk::113dee6c-2b1d-44ad-b352-019914db02fb" providerId="AD" clId="Web-{1891444C-A415-47B4-AA6A-76B0ED77217D}" dt="2020-11-16T12:24:04.861" v="192"/>
          <ac:graphicFrameMkLst>
            <pc:docMk/>
            <pc:sldMk cId="1231368148" sldId="264"/>
            <ac:graphicFrameMk id="52" creationId="{64038A93-418A-41E0-863C-1B433E92F06E}"/>
          </ac:graphicFrameMkLst>
        </pc:graphicFrameChg>
        <pc:picChg chg="add mod">
          <ac:chgData name="Jardine, Callum" userId="S::clj2@hw.ac.uk::113dee6c-2b1d-44ad-b352-019914db02fb" providerId="AD" clId="Web-{1891444C-A415-47B4-AA6A-76B0ED77217D}" dt="2020-11-16T12:18:35.423" v="33" actId="14100"/>
          <ac:picMkLst>
            <pc:docMk/>
            <pc:sldMk cId="1231368148" sldId="264"/>
            <ac:picMk id="14" creationId="{18CD0FCF-F359-4A77-81A9-CA19196A5E80}"/>
          </ac:picMkLst>
        </pc:picChg>
        <pc:picChg chg="add mod">
          <ac:chgData name="Jardine, Callum" userId="S::clj2@hw.ac.uk::113dee6c-2b1d-44ad-b352-019914db02fb" providerId="AD" clId="Web-{1891444C-A415-47B4-AA6A-76B0ED77217D}" dt="2020-11-16T12:16:16.970" v="15" actId="14100"/>
          <ac:picMkLst>
            <pc:docMk/>
            <pc:sldMk cId="1231368148" sldId="264"/>
            <ac:picMk id="16" creationId="{F6E84F9B-32BA-48F9-8BA4-8D9AA789F6C3}"/>
          </ac:picMkLst>
        </pc:picChg>
        <pc:picChg chg="add del mod">
          <ac:chgData name="Jardine, Callum" userId="S::clj2@hw.ac.uk::113dee6c-2b1d-44ad-b352-019914db02fb" providerId="AD" clId="Web-{1891444C-A415-47B4-AA6A-76B0ED77217D}" dt="2020-11-16T12:17:01.189" v="19"/>
          <ac:picMkLst>
            <pc:docMk/>
            <pc:sldMk cId="1231368148" sldId="264"/>
            <ac:picMk id="18" creationId="{38578670-8C90-4DCB-8D48-E264D06C5B88}"/>
          </ac:picMkLst>
        </pc:picChg>
        <pc:picChg chg="add mod">
          <ac:chgData name="Jardine, Callum" userId="S::clj2@hw.ac.uk::113dee6c-2b1d-44ad-b352-019914db02fb" providerId="AD" clId="Web-{1891444C-A415-47B4-AA6A-76B0ED77217D}" dt="2020-11-16T12:20:43.908" v="45" actId="1076"/>
          <ac:picMkLst>
            <pc:docMk/>
            <pc:sldMk cId="1231368148" sldId="264"/>
            <ac:picMk id="46" creationId="{964DC7B9-FF4F-40D1-B7A9-7CE013DA2516}"/>
          </ac:picMkLst>
        </pc:picChg>
        <pc:picChg chg="add mod">
          <ac:chgData name="Jardine, Callum" userId="S::clj2@hw.ac.uk::113dee6c-2b1d-44ad-b352-019914db02fb" providerId="AD" clId="Web-{1891444C-A415-47B4-AA6A-76B0ED77217D}" dt="2020-11-16T12:31:15.425" v="253" actId="1076"/>
          <ac:picMkLst>
            <pc:docMk/>
            <pc:sldMk cId="1231368148" sldId="264"/>
            <ac:picMk id="55" creationId="{94513DBE-0C7E-4764-8959-48C5512BB5E9}"/>
          </ac:picMkLst>
        </pc:picChg>
        <pc:picChg chg="add mod">
          <ac:chgData name="Jardine, Callum" userId="S::clj2@hw.ac.uk::113dee6c-2b1d-44ad-b352-019914db02fb" providerId="AD" clId="Web-{1891444C-A415-47B4-AA6A-76B0ED77217D}" dt="2020-11-16T12:31:10.847" v="251" actId="1076"/>
          <ac:picMkLst>
            <pc:docMk/>
            <pc:sldMk cId="1231368148" sldId="264"/>
            <ac:picMk id="59" creationId="{D85BA597-8A0C-4EE1-BDF2-8374C316CA48}"/>
          </ac:picMkLst>
        </pc:picChg>
        <pc:picChg chg="add mod">
          <ac:chgData name="Jardine, Callum" userId="S::clj2@hw.ac.uk::113dee6c-2b1d-44ad-b352-019914db02fb" providerId="AD" clId="Web-{1891444C-A415-47B4-AA6A-76B0ED77217D}" dt="2020-11-16T12:38:05.722" v="262" actId="1076"/>
          <ac:picMkLst>
            <pc:docMk/>
            <pc:sldMk cId="1231368148" sldId="264"/>
            <ac:picMk id="63" creationId="{CB3AB5EE-940E-4F9B-96EE-EAC8344695CC}"/>
          </ac:picMkLst>
        </pc:picChg>
      </pc:sldChg>
    </pc:docChg>
  </pc:docChgLst>
  <pc:docChgLst>
    <pc:chgData name="Jardine, Callum" userId="S::clj2@hw.ac.uk::113dee6c-2b1d-44ad-b352-019914db02fb" providerId="AD" clId="Web-{DABAC788-329F-4B34-9FDD-392B68DC262E}"/>
    <pc:docChg chg="modSld">
      <pc:chgData name="Jardine, Callum" userId="S::clj2@hw.ac.uk::113dee6c-2b1d-44ad-b352-019914db02fb" providerId="AD" clId="Web-{DABAC788-329F-4B34-9FDD-392B68DC262E}" dt="2020-11-13T12:56:22.454" v="4" actId="14100"/>
      <pc:docMkLst>
        <pc:docMk/>
      </pc:docMkLst>
      <pc:sldChg chg="addSp modSp">
        <pc:chgData name="Jardine, Callum" userId="S::clj2@hw.ac.uk::113dee6c-2b1d-44ad-b352-019914db02fb" providerId="AD" clId="Web-{DABAC788-329F-4B34-9FDD-392B68DC262E}" dt="2020-11-13T12:56:22.454" v="4" actId="14100"/>
        <pc:sldMkLst>
          <pc:docMk/>
          <pc:sldMk cId="2654029588" sldId="257"/>
        </pc:sldMkLst>
        <pc:picChg chg="add mod">
          <ac:chgData name="Jardine, Callum" userId="S::clj2@hw.ac.uk::113dee6c-2b1d-44ad-b352-019914db02fb" providerId="AD" clId="Web-{DABAC788-329F-4B34-9FDD-392B68DC262E}" dt="2020-11-13T12:56:22.454" v="4" actId="14100"/>
          <ac:picMkLst>
            <pc:docMk/>
            <pc:sldMk cId="2654029588" sldId="257"/>
            <ac:picMk id="4" creationId="{6B318427-F255-41A9-8AC9-DE866251135D}"/>
          </ac:picMkLst>
        </pc:picChg>
      </pc:sldChg>
    </pc:docChg>
  </pc:docChgLst>
  <pc:docChgLst>
    <pc:chgData name="Tse, Chi H" userId="S::cht3@hw.ac.uk::94d22caa-e8c1-42b4-8522-c6e1bc72671f" providerId="AD" clId="Web-{7CDF41FE-4CBA-4152-B43B-8145D08029B7}"/>
    <pc:docChg chg="modSld">
      <pc:chgData name="Tse, Chi H" userId="S::cht3@hw.ac.uk::94d22caa-e8c1-42b4-8522-c6e1bc72671f" providerId="AD" clId="Web-{7CDF41FE-4CBA-4152-B43B-8145D08029B7}" dt="2020-11-13T12:24:50.032" v="1"/>
      <pc:docMkLst>
        <pc:docMk/>
      </pc:docMkLst>
      <pc:sldChg chg="modSp">
        <pc:chgData name="Tse, Chi H" userId="S::cht3@hw.ac.uk::94d22caa-e8c1-42b4-8522-c6e1bc72671f" providerId="AD" clId="Web-{7CDF41FE-4CBA-4152-B43B-8145D08029B7}" dt="2020-11-13T12:24:50.032" v="1"/>
        <pc:sldMkLst>
          <pc:docMk/>
          <pc:sldMk cId="2654029588" sldId="257"/>
        </pc:sldMkLst>
        <pc:picChg chg="mod">
          <ac:chgData name="Tse, Chi H" userId="S::cht3@hw.ac.uk::94d22caa-e8c1-42b4-8522-c6e1bc72671f" providerId="AD" clId="Web-{7CDF41FE-4CBA-4152-B43B-8145D08029B7}" dt="2020-11-13T12:24:50.032" v="1"/>
          <ac:picMkLst>
            <pc:docMk/>
            <pc:sldMk cId="2654029588" sldId="257"/>
            <ac:picMk id="44" creationId="{0757EE7F-5D1B-4FB8-8219-4AC611E1A29F}"/>
          </ac:picMkLst>
        </pc:picChg>
      </pc:sldChg>
    </pc:docChg>
  </pc:docChgLst>
  <pc:docChgLst>
    <pc:chgData name="Jardine, Callum" userId="S::clj2@hw.ac.uk::113dee6c-2b1d-44ad-b352-019914db02fb" providerId="AD" clId="Web-{3E212A9E-7C4B-4345-BEEB-094C04BE78D5}"/>
    <pc:docChg chg="modSld">
      <pc:chgData name="Jardine, Callum" userId="S::clj2@hw.ac.uk::113dee6c-2b1d-44ad-b352-019914db02fb" providerId="AD" clId="Web-{3E212A9E-7C4B-4345-BEEB-094C04BE78D5}" dt="2020-11-13T12:43:04.130" v="41" actId="20577"/>
      <pc:docMkLst>
        <pc:docMk/>
      </pc:docMkLst>
      <pc:sldChg chg="addSp delSp modSp">
        <pc:chgData name="Jardine, Callum" userId="S::clj2@hw.ac.uk::113dee6c-2b1d-44ad-b352-019914db02fb" providerId="AD" clId="Web-{3E212A9E-7C4B-4345-BEEB-094C04BE78D5}" dt="2020-11-13T12:43:04.130" v="41" actId="20577"/>
        <pc:sldMkLst>
          <pc:docMk/>
          <pc:sldMk cId="2654029588" sldId="257"/>
        </pc:sldMkLst>
        <pc:spChg chg="mod">
          <ac:chgData name="Jardine, Callum" userId="S::clj2@hw.ac.uk::113dee6c-2b1d-44ad-b352-019914db02fb" providerId="AD" clId="Web-{3E212A9E-7C4B-4345-BEEB-094C04BE78D5}" dt="2020-11-13T12:43:04.130" v="41" actId="20577"/>
          <ac:spMkLst>
            <pc:docMk/>
            <pc:sldMk cId="2654029588" sldId="257"/>
            <ac:spMk id="85" creationId="{66C3753F-D3D1-47EE-914C-25A356A87AD3}"/>
          </ac:spMkLst>
        </pc:spChg>
        <pc:spChg chg="mod">
          <ac:chgData name="Jardine, Callum" userId="S::clj2@hw.ac.uk::113dee6c-2b1d-44ad-b352-019914db02fb" providerId="AD" clId="Web-{3E212A9E-7C4B-4345-BEEB-094C04BE78D5}" dt="2020-11-13T12:40:09.337" v="26" actId="20577"/>
          <ac:spMkLst>
            <pc:docMk/>
            <pc:sldMk cId="2654029588" sldId="257"/>
            <ac:spMk id="91" creationId="{07C5BCC8-78DB-487D-9D75-B4599A92B696}"/>
          </ac:spMkLst>
        </pc:spChg>
        <pc:picChg chg="del">
          <ac:chgData name="Jardine, Callum" userId="S::clj2@hw.ac.uk::113dee6c-2b1d-44ad-b352-019914db02fb" providerId="AD" clId="Web-{3E212A9E-7C4B-4345-BEEB-094C04BE78D5}" dt="2020-11-13T12:31:58.775" v="1"/>
          <ac:picMkLst>
            <pc:docMk/>
            <pc:sldMk cId="2654029588" sldId="257"/>
            <ac:picMk id="3" creationId="{C4B287D5-BCF7-4F1D-809F-D546AC0ED700}"/>
          </ac:picMkLst>
        </pc:picChg>
        <pc:picChg chg="add mod">
          <ac:chgData name="Jardine, Callum" userId="S::clj2@hw.ac.uk::113dee6c-2b1d-44ad-b352-019914db02fb" providerId="AD" clId="Web-{3E212A9E-7C4B-4345-BEEB-094C04BE78D5}" dt="2020-11-13T12:39:56.524" v="9" actId="1076"/>
          <ac:picMkLst>
            <pc:docMk/>
            <pc:sldMk cId="2654029588" sldId="257"/>
            <ac:picMk id="4" creationId="{75BDC8BC-0AA0-4778-888B-CC4C0D659456}"/>
          </ac:picMkLst>
        </pc:picChg>
      </pc:sldChg>
    </pc:docChg>
  </pc:docChgLst>
  <pc:docChgLst>
    <pc:chgData name="Leahy, Andrew" userId="a6646a59-26cf-44ae-a90d-d404250e850f" providerId="ADAL" clId="{4CC66DE6-B703-42E3-A97E-08D3EB36AAEA}"/>
    <pc:docChg chg="undo redo custSel addSld delSld modSld addSection delSection modSection">
      <pc:chgData name="Leahy, Andrew" userId="a6646a59-26cf-44ae-a90d-d404250e850f" providerId="ADAL" clId="{4CC66DE6-B703-42E3-A97E-08D3EB36AAEA}" dt="2020-11-21T21:04:44.551" v="1143" actId="27022"/>
      <pc:docMkLst>
        <pc:docMk/>
      </pc:docMkLst>
      <pc:sldChg chg="delSp modSp">
        <pc:chgData name="Leahy, Andrew" userId="a6646a59-26cf-44ae-a90d-d404250e850f" providerId="ADAL" clId="{4CC66DE6-B703-42E3-A97E-08D3EB36AAEA}" dt="2020-11-13T12:56:53.613" v="94" actId="1076"/>
        <pc:sldMkLst>
          <pc:docMk/>
          <pc:sldMk cId="3070093744" sldId="256"/>
        </pc:sldMkLst>
        <pc:spChg chg="mod">
          <ac:chgData name="Leahy, Andrew" userId="a6646a59-26cf-44ae-a90d-d404250e850f" providerId="ADAL" clId="{4CC66DE6-B703-42E3-A97E-08D3EB36AAEA}" dt="2020-11-13T12:43:29.888" v="56" actId="207"/>
          <ac:spMkLst>
            <pc:docMk/>
            <pc:sldMk cId="3070093744" sldId="256"/>
            <ac:spMk id="5" creationId="{F6676807-5765-441C-AC3C-21386E38BC26}"/>
          </ac:spMkLst>
        </pc:spChg>
        <pc:spChg chg="mod">
          <ac:chgData name="Leahy, Andrew" userId="a6646a59-26cf-44ae-a90d-d404250e850f" providerId="ADAL" clId="{4CC66DE6-B703-42E3-A97E-08D3EB36AAEA}" dt="2020-11-13T12:43:08.324" v="51" actId="207"/>
          <ac:spMkLst>
            <pc:docMk/>
            <pc:sldMk cId="3070093744" sldId="256"/>
            <ac:spMk id="6" creationId="{83911E21-D9AC-46E5-B40A-04FA1AAE8C61}"/>
          </ac:spMkLst>
        </pc:spChg>
        <pc:spChg chg="mod">
          <ac:chgData name="Leahy, Andrew" userId="a6646a59-26cf-44ae-a90d-d404250e850f" providerId="ADAL" clId="{4CC66DE6-B703-42E3-A97E-08D3EB36AAEA}" dt="2020-11-13T12:56:32.349" v="92" actId="1076"/>
          <ac:spMkLst>
            <pc:docMk/>
            <pc:sldMk cId="3070093744" sldId="256"/>
            <ac:spMk id="10" creationId="{2AB01F8D-A258-4305-82A4-D82CAF7891B2}"/>
          </ac:spMkLst>
        </pc:spChg>
        <pc:spChg chg="mod">
          <ac:chgData name="Leahy, Andrew" userId="a6646a59-26cf-44ae-a90d-d404250e850f" providerId="ADAL" clId="{4CC66DE6-B703-42E3-A97E-08D3EB36AAEA}" dt="2020-11-13T12:38:28.855" v="41" actId="1076"/>
          <ac:spMkLst>
            <pc:docMk/>
            <pc:sldMk cId="3070093744" sldId="256"/>
            <ac:spMk id="11" creationId="{7B304FD6-80BF-42B1-972D-73EF94B79E30}"/>
          </ac:spMkLst>
        </pc:spChg>
        <pc:spChg chg="mod">
          <ac:chgData name="Leahy, Andrew" userId="a6646a59-26cf-44ae-a90d-d404250e850f" providerId="ADAL" clId="{4CC66DE6-B703-42E3-A97E-08D3EB36AAEA}" dt="2020-11-13T12:43:23.736" v="55" actId="207"/>
          <ac:spMkLst>
            <pc:docMk/>
            <pc:sldMk cId="3070093744" sldId="256"/>
            <ac:spMk id="12" creationId="{0DC2EAE4-1E89-441E-8633-E6A5C0EB430E}"/>
          </ac:spMkLst>
        </pc:spChg>
        <pc:spChg chg="mod">
          <ac:chgData name="Leahy, Andrew" userId="a6646a59-26cf-44ae-a90d-d404250e850f" providerId="ADAL" clId="{4CC66DE6-B703-42E3-A97E-08D3EB36AAEA}" dt="2020-11-13T12:48:28.095" v="83" actId="1076"/>
          <ac:spMkLst>
            <pc:docMk/>
            <pc:sldMk cId="3070093744" sldId="256"/>
            <ac:spMk id="13" creationId="{3D8EA8E6-4075-43EC-BE3E-F7CEE132FA7D}"/>
          </ac:spMkLst>
        </pc:spChg>
        <pc:spChg chg="mod">
          <ac:chgData name="Leahy, Andrew" userId="a6646a59-26cf-44ae-a90d-d404250e850f" providerId="ADAL" clId="{4CC66DE6-B703-42E3-A97E-08D3EB36AAEA}" dt="2020-11-13T12:48:32.974" v="84" actId="1076"/>
          <ac:spMkLst>
            <pc:docMk/>
            <pc:sldMk cId="3070093744" sldId="256"/>
            <ac:spMk id="14" creationId="{65FC327F-A058-4A23-A2C2-E5DB43BD5FA2}"/>
          </ac:spMkLst>
        </pc:spChg>
        <pc:spChg chg="mod">
          <ac:chgData name="Leahy, Andrew" userId="a6646a59-26cf-44ae-a90d-d404250e850f" providerId="ADAL" clId="{4CC66DE6-B703-42E3-A97E-08D3EB36AAEA}" dt="2020-11-13T12:48:45.423" v="88" actId="1076"/>
          <ac:spMkLst>
            <pc:docMk/>
            <pc:sldMk cId="3070093744" sldId="256"/>
            <ac:spMk id="15" creationId="{C087A8FD-5B31-4DBD-A6AB-D1D157770C27}"/>
          </ac:spMkLst>
        </pc:spChg>
        <pc:spChg chg="mod">
          <ac:chgData name="Leahy, Andrew" userId="a6646a59-26cf-44ae-a90d-d404250e850f" providerId="ADAL" clId="{4CC66DE6-B703-42E3-A97E-08D3EB36AAEA}" dt="2020-11-13T12:56:39.950" v="93" actId="1076"/>
          <ac:spMkLst>
            <pc:docMk/>
            <pc:sldMk cId="3070093744" sldId="256"/>
            <ac:spMk id="16" creationId="{68EF5868-92D4-405A-BAB1-8E1855789E31}"/>
          </ac:spMkLst>
        </pc:spChg>
        <pc:spChg chg="mod">
          <ac:chgData name="Leahy, Andrew" userId="a6646a59-26cf-44ae-a90d-d404250e850f" providerId="ADAL" clId="{4CC66DE6-B703-42E3-A97E-08D3EB36AAEA}" dt="2020-11-13T12:47:25.589" v="73" actId="1076"/>
          <ac:spMkLst>
            <pc:docMk/>
            <pc:sldMk cId="3070093744" sldId="256"/>
            <ac:spMk id="17" creationId="{1DC6C2F7-F24F-461E-A9DD-91F918996EFD}"/>
          </ac:spMkLst>
        </pc:spChg>
        <pc:spChg chg="mod">
          <ac:chgData name="Leahy, Andrew" userId="a6646a59-26cf-44ae-a90d-d404250e850f" providerId="ADAL" clId="{4CC66DE6-B703-42E3-A97E-08D3EB36AAEA}" dt="2020-11-13T12:56:53.613" v="94" actId="1076"/>
          <ac:spMkLst>
            <pc:docMk/>
            <pc:sldMk cId="3070093744" sldId="256"/>
            <ac:spMk id="18" creationId="{FFCB80D5-7EEB-45EE-B7B7-A78137257EE5}"/>
          </ac:spMkLst>
        </pc:spChg>
        <pc:spChg chg="mod">
          <ac:chgData name="Leahy, Andrew" userId="a6646a59-26cf-44ae-a90d-d404250e850f" providerId="ADAL" clId="{4CC66DE6-B703-42E3-A97E-08D3EB36AAEA}" dt="2020-11-13T12:45:25.938" v="62" actId="1076"/>
          <ac:spMkLst>
            <pc:docMk/>
            <pc:sldMk cId="3070093744" sldId="256"/>
            <ac:spMk id="19" creationId="{ED25166E-D31C-44E8-993A-1FA9A00E9C4D}"/>
          </ac:spMkLst>
        </pc:spChg>
        <pc:spChg chg="mod">
          <ac:chgData name="Leahy, Andrew" userId="a6646a59-26cf-44ae-a90d-d404250e850f" providerId="ADAL" clId="{4CC66DE6-B703-42E3-A97E-08D3EB36AAEA}" dt="2020-11-13T12:45:31.942" v="63" actId="1076"/>
          <ac:spMkLst>
            <pc:docMk/>
            <pc:sldMk cId="3070093744" sldId="256"/>
            <ac:spMk id="20" creationId="{19DE475F-9F09-4439-8C47-CB0B17F969EF}"/>
          </ac:spMkLst>
        </pc:spChg>
        <pc:spChg chg="del mod">
          <ac:chgData name="Leahy, Andrew" userId="a6646a59-26cf-44ae-a90d-d404250e850f" providerId="ADAL" clId="{4CC66DE6-B703-42E3-A97E-08D3EB36AAEA}" dt="2020-11-13T12:42:57.362" v="49" actId="478"/>
          <ac:spMkLst>
            <pc:docMk/>
            <pc:sldMk cId="3070093744" sldId="256"/>
            <ac:spMk id="74" creationId="{ACCDC9CF-DD2D-45B3-88D4-59A562C9F9AB}"/>
          </ac:spMkLst>
        </pc:spChg>
        <pc:spChg chg="del mod">
          <ac:chgData name="Leahy, Andrew" userId="a6646a59-26cf-44ae-a90d-d404250e850f" providerId="ADAL" clId="{4CC66DE6-B703-42E3-A97E-08D3EB36AAEA}" dt="2020-11-13T12:23:53.227" v="13" actId="478"/>
          <ac:spMkLst>
            <pc:docMk/>
            <pc:sldMk cId="3070093744" sldId="256"/>
            <ac:spMk id="1054" creationId="{35F1A3C1-44BF-4E45-8A45-E56D296E44F1}"/>
          </ac:spMkLst>
        </pc:spChg>
        <pc:grpChg chg="mod">
          <ac:chgData name="Leahy, Andrew" userId="a6646a59-26cf-44ae-a90d-d404250e850f" providerId="ADAL" clId="{4CC66DE6-B703-42E3-A97E-08D3EB36AAEA}" dt="2020-11-13T12:45:18.616" v="60" actId="1076"/>
          <ac:grpSpMkLst>
            <pc:docMk/>
            <pc:sldMk cId="3070093744" sldId="256"/>
            <ac:grpSpMk id="34" creationId="{FAE3A10C-9ECF-47A7-81AF-685A6F995CF7}"/>
          </ac:grpSpMkLst>
        </pc:grpChg>
        <pc:grpChg chg="mod">
          <ac:chgData name="Leahy, Andrew" userId="a6646a59-26cf-44ae-a90d-d404250e850f" providerId="ADAL" clId="{4CC66DE6-B703-42E3-A97E-08D3EB36AAEA}" dt="2020-11-13T12:41:08.239" v="46" actId="1076"/>
          <ac:grpSpMkLst>
            <pc:docMk/>
            <pc:sldMk cId="3070093744" sldId="256"/>
            <ac:grpSpMk id="36" creationId="{9D946A65-5AFC-4C71-B6BA-EE51E2EE83BF}"/>
          </ac:grpSpMkLst>
        </pc:grpChg>
        <pc:grpChg chg="mod">
          <ac:chgData name="Leahy, Andrew" userId="a6646a59-26cf-44ae-a90d-d404250e850f" providerId="ADAL" clId="{4CC66DE6-B703-42E3-A97E-08D3EB36AAEA}" dt="2020-11-13T12:39:14.371" v="42" actId="207"/>
          <ac:grpSpMkLst>
            <pc:docMk/>
            <pc:sldMk cId="3070093744" sldId="256"/>
            <ac:grpSpMk id="38" creationId="{E14050F6-8672-4A3E-9CF1-ADEF726AE1F2}"/>
          </ac:grpSpMkLst>
        </pc:grpChg>
      </pc:sldChg>
      <pc:sldChg chg="addSp delSp modSp">
        <pc:chgData name="Leahy, Andrew" userId="a6646a59-26cf-44ae-a90d-d404250e850f" providerId="ADAL" clId="{4CC66DE6-B703-42E3-A97E-08D3EB36AAEA}" dt="2020-11-14T15:53:38.187" v="143" actId="1076"/>
        <pc:sldMkLst>
          <pc:docMk/>
          <pc:sldMk cId="2654029588" sldId="257"/>
        </pc:sldMkLst>
        <pc:spChg chg="add mod">
          <ac:chgData name="Leahy, Andrew" userId="a6646a59-26cf-44ae-a90d-d404250e850f" providerId="ADAL" clId="{4CC66DE6-B703-42E3-A97E-08D3EB36AAEA}" dt="2020-11-14T15:49:08.538" v="104" actId="14100"/>
          <ac:spMkLst>
            <pc:docMk/>
            <pc:sldMk cId="2654029588" sldId="257"/>
            <ac:spMk id="7" creationId="{A4CEF6CB-ABC7-4C4A-88ED-57D9FDCBE458}"/>
          </ac:spMkLst>
        </pc:spChg>
        <pc:spChg chg="del mod">
          <ac:chgData name="Leahy, Andrew" userId="a6646a59-26cf-44ae-a90d-d404250e850f" providerId="ADAL" clId="{4CC66DE6-B703-42E3-A97E-08D3EB36AAEA}" dt="2020-11-14T15:49:27.875" v="107" actId="478"/>
          <ac:spMkLst>
            <pc:docMk/>
            <pc:sldMk cId="2654029588" sldId="257"/>
            <ac:spMk id="9" creationId="{D1E679FF-8C48-4F3A-87DE-45B5EF03C84C}"/>
          </ac:spMkLst>
        </pc:spChg>
        <pc:spChg chg="add del mod">
          <ac:chgData name="Leahy, Andrew" userId="a6646a59-26cf-44ae-a90d-d404250e850f" providerId="ADAL" clId="{4CC66DE6-B703-42E3-A97E-08D3EB36AAEA}" dt="2020-11-13T12:23:44.353" v="11"/>
          <ac:spMkLst>
            <pc:docMk/>
            <pc:sldMk cId="2654029588" sldId="257"/>
            <ac:spMk id="61" creationId="{9A9CD7F9-1BFD-44EA-801F-317410E68B85}"/>
          </ac:spMkLst>
        </pc:spChg>
        <pc:spChg chg="add mod">
          <ac:chgData name="Leahy, Andrew" userId="a6646a59-26cf-44ae-a90d-d404250e850f" providerId="ADAL" clId="{4CC66DE6-B703-42E3-A97E-08D3EB36AAEA}" dt="2020-11-13T12:35:13.429" v="25" actId="164"/>
          <ac:spMkLst>
            <pc:docMk/>
            <pc:sldMk cId="2654029588" sldId="257"/>
            <ac:spMk id="78" creationId="{EA16C995-9390-403A-A0CE-0883679D81F8}"/>
          </ac:spMkLst>
        </pc:spChg>
        <pc:spChg chg="add mod">
          <ac:chgData name="Leahy, Andrew" userId="a6646a59-26cf-44ae-a90d-d404250e850f" providerId="ADAL" clId="{4CC66DE6-B703-42E3-A97E-08D3EB36AAEA}" dt="2020-11-13T12:35:13.429" v="25" actId="164"/>
          <ac:spMkLst>
            <pc:docMk/>
            <pc:sldMk cId="2654029588" sldId="257"/>
            <ac:spMk id="79" creationId="{11926655-31AD-42AE-9CB9-B44E5FA22CD7}"/>
          </ac:spMkLst>
        </pc:spChg>
        <pc:spChg chg="add mod">
          <ac:chgData name="Leahy, Andrew" userId="a6646a59-26cf-44ae-a90d-d404250e850f" providerId="ADAL" clId="{4CC66DE6-B703-42E3-A97E-08D3EB36AAEA}" dt="2020-11-13T12:35:13.429" v="25" actId="164"/>
          <ac:spMkLst>
            <pc:docMk/>
            <pc:sldMk cId="2654029588" sldId="257"/>
            <ac:spMk id="80" creationId="{9AEA38E3-B0F7-4B47-BAAF-FBB8202F8860}"/>
          </ac:spMkLst>
        </pc:spChg>
        <pc:spChg chg="add mod">
          <ac:chgData name="Leahy, Andrew" userId="a6646a59-26cf-44ae-a90d-d404250e850f" providerId="ADAL" clId="{4CC66DE6-B703-42E3-A97E-08D3EB36AAEA}" dt="2020-11-13T12:35:13.429" v="25" actId="164"/>
          <ac:spMkLst>
            <pc:docMk/>
            <pc:sldMk cId="2654029588" sldId="257"/>
            <ac:spMk id="81" creationId="{F2E64B82-7DB3-44CE-8628-14FF38DA0C1D}"/>
          </ac:spMkLst>
        </pc:spChg>
        <pc:spChg chg="add mod">
          <ac:chgData name="Leahy, Andrew" userId="a6646a59-26cf-44ae-a90d-d404250e850f" providerId="ADAL" clId="{4CC66DE6-B703-42E3-A97E-08D3EB36AAEA}" dt="2020-11-13T12:35:13.429" v="25" actId="164"/>
          <ac:spMkLst>
            <pc:docMk/>
            <pc:sldMk cId="2654029588" sldId="257"/>
            <ac:spMk id="82" creationId="{CDEBB555-504B-4395-BA9A-D83F3C066D05}"/>
          </ac:spMkLst>
        </pc:spChg>
        <pc:spChg chg="add mod">
          <ac:chgData name="Leahy, Andrew" userId="a6646a59-26cf-44ae-a90d-d404250e850f" providerId="ADAL" clId="{4CC66DE6-B703-42E3-A97E-08D3EB36AAEA}" dt="2020-11-13T12:35:13.429" v="25" actId="164"/>
          <ac:spMkLst>
            <pc:docMk/>
            <pc:sldMk cId="2654029588" sldId="257"/>
            <ac:spMk id="83" creationId="{EDF6A2BA-D000-4818-AC7D-5029C89E5B0E}"/>
          </ac:spMkLst>
        </pc:spChg>
        <pc:spChg chg="add mod">
          <ac:chgData name="Leahy, Andrew" userId="a6646a59-26cf-44ae-a90d-d404250e850f" providerId="ADAL" clId="{4CC66DE6-B703-42E3-A97E-08D3EB36AAEA}" dt="2020-11-13T12:35:13.429" v="25" actId="164"/>
          <ac:spMkLst>
            <pc:docMk/>
            <pc:sldMk cId="2654029588" sldId="257"/>
            <ac:spMk id="84" creationId="{C6D4B4C9-AE61-437A-9725-077DC73341BB}"/>
          </ac:spMkLst>
        </pc:spChg>
        <pc:spChg chg="add mod">
          <ac:chgData name="Leahy, Andrew" userId="a6646a59-26cf-44ae-a90d-d404250e850f" providerId="ADAL" clId="{4CC66DE6-B703-42E3-A97E-08D3EB36AAEA}" dt="2020-11-13T12:33:29.789" v="23" actId="1076"/>
          <ac:spMkLst>
            <pc:docMk/>
            <pc:sldMk cId="2654029588" sldId="257"/>
            <ac:spMk id="85" creationId="{66C3753F-D3D1-47EE-914C-25A356A87AD3}"/>
          </ac:spMkLst>
        </pc:spChg>
        <pc:spChg chg="add mod">
          <ac:chgData name="Leahy, Andrew" userId="a6646a59-26cf-44ae-a90d-d404250e850f" providerId="ADAL" clId="{4CC66DE6-B703-42E3-A97E-08D3EB36AAEA}" dt="2020-11-13T12:35:13.429" v="25" actId="164"/>
          <ac:spMkLst>
            <pc:docMk/>
            <pc:sldMk cId="2654029588" sldId="257"/>
            <ac:spMk id="86" creationId="{9E2C172A-730D-4E09-961A-D64E31A6EBC2}"/>
          </ac:spMkLst>
        </pc:spChg>
        <pc:spChg chg="add mod">
          <ac:chgData name="Leahy, Andrew" userId="a6646a59-26cf-44ae-a90d-d404250e850f" providerId="ADAL" clId="{4CC66DE6-B703-42E3-A97E-08D3EB36AAEA}" dt="2020-11-13T12:35:13.429" v="25" actId="164"/>
          <ac:spMkLst>
            <pc:docMk/>
            <pc:sldMk cId="2654029588" sldId="257"/>
            <ac:spMk id="87" creationId="{E9230E17-7AC0-48F3-9303-F6F74DD879EA}"/>
          </ac:spMkLst>
        </pc:spChg>
        <pc:spChg chg="add mod">
          <ac:chgData name="Leahy, Andrew" userId="a6646a59-26cf-44ae-a90d-d404250e850f" providerId="ADAL" clId="{4CC66DE6-B703-42E3-A97E-08D3EB36AAEA}" dt="2020-11-13T12:35:13.429" v="25" actId="164"/>
          <ac:spMkLst>
            <pc:docMk/>
            <pc:sldMk cId="2654029588" sldId="257"/>
            <ac:spMk id="88" creationId="{CBBC9816-5AD8-4C31-8162-6FAD4CDEC3E2}"/>
          </ac:spMkLst>
        </pc:spChg>
        <pc:spChg chg="add mod">
          <ac:chgData name="Leahy, Andrew" userId="a6646a59-26cf-44ae-a90d-d404250e850f" providerId="ADAL" clId="{4CC66DE6-B703-42E3-A97E-08D3EB36AAEA}" dt="2020-11-13T12:35:13.429" v="25" actId="164"/>
          <ac:spMkLst>
            <pc:docMk/>
            <pc:sldMk cId="2654029588" sldId="257"/>
            <ac:spMk id="89" creationId="{6F3E6417-BFB7-4722-84E0-1564E0557428}"/>
          </ac:spMkLst>
        </pc:spChg>
        <pc:spChg chg="add mod">
          <ac:chgData name="Leahy, Andrew" userId="a6646a59-26cf-44ae-a90d-d404250e850f" providerId="ADAL" clId="{4CC66DE6-B703-42E3-A97E-08D3EB36AAEA}" dt="2020-11-13T12:35:13.429" v="25" actId="164"/>
          <ac:spMkLst>
            <pc:docMk/>
            <pc:sldMk cId="2654029588" sldId="257"/>
            <ac:spMk id="90" creationId="{6CDA2152-8830-4520-A8D9-D43FC6E73E9D}"/>
          </ac:spMkLst>
        </pc:spChg>
        <pc:spChg chg="add mod">
          <ac:chgData name="Leahy, Andrew" userId="a6646a59-26cf-44ae-a90d-d404250e850f" providerId="ADAL" clId="{4CC66DE6-B703-42E3-A97E-08D3EB36AAEA}" dt="2020-11-13T12:35:13.429" v="25" actId="164"/>
          <ac:spMkLst>
            <pc:docMk/>
            <pc:sldMk cId="2654029588" sldId="257"/>
            <ac:spMk id="91" creationId="{07C5BCC8-78DB-487D-9D75-B4599A92B696}"/>
          </ac:spMkLst>
        </pc:spChg>
        <pc:spChg chg="add mod">
          <ac:chgData name="Leahy, Andrew" userId="a6646a59-26cf-44ae-a90d-d404250e850f" providerId="ADAL" clId="{4CC66DE6-B703-42E3-A97E-08D3EB36AAEA}" dt="2020-11-13T12:35:13.429" v="25" actId="164"/>
          <ac:spMkLst>
            <pc:docMk/>
            <pc:sldMk cId="2654029588" sldId="257"/>
            <ac:spMk id="92" creationId="{D0AF0CFB-9B9D-48AC-82BC-1DBFD7158087}"/>
          </ac:spMkLst>
        </pc:spChg>
        <pc:spChg chg="add mod">
          <ac:chgData name="Leahy, Andrew" userId="a6646a59-26cf-44ae-a90d-d404250e850f" providerId="ADAL" clId="{4CC66DE6-B703-42E3-A97E-08D3EB36AAEA}" dt="2020-11-13T12:35:13.429" v="25" actId="164"/>
          <ac:spMkLst>
            <pc:docMk/>
            <pc:sldMk cId="2654029588" sldId="257"/>
            <ac:spMk id="93" creationId="{32B64622-BF93-4BA5-80EA-71A14DA7AC24}"/>
          </ac:spMkLst>
        </pc:spChg>
        <pc:spChg chg="add mod">
          <ac:chgData name="Leahy, Andrew" userId="a6646a59-26cf-44ae-a90d-d404250e850f" providerId="ADAL" clId="{4CC66DE6-B703-42E3-A97E-08D3EB36AAEA}" dt="2020-11-13T12:35:13.429" v="25" actId="164"/>
          <ac:spMkLst>
            <pc:docMk/>
            <pc:sldMk cId="2654029588" sldId="257"/>
            <ac:spMk id="94" creationId="{01657D7C-BDD9-4F67-89FF-9CB52540A83C}"/>
          </ac:spMkLst>
        </pc:spChg>
        <pc:spChg chg="add mod">
          <ac:chgData name="Leahy, Andrew" userId="a6646a59-26cf-44ae-a90d-d404250e850f" providerId="ADAL" clId="{4CC66DE6-B703-42E3-A97E-08D3EB36AAEA}" dt="2020-11-13T12:35:13.429" v="25" actId="164"/>
          <ac:spMkLst>
            <pc:docMk/>
            <pc:sldMk cId="2654029588" sldId="257"/>
            <ac:spMk id="95" creationId="{0E229886-1723-4063-B64A-6D7AD4958665}"/>
          </ac:spMkLst>
        </pc:spChg>
        <pc:spChg chg="mod">
          <ac:chgData name="Leahy, Andrew" userId="a6646a59-26cf-44ae-a90d-d404250e850f" providerId="ADAL" clId="{4CC66DE6-B703-42E3-A97E-08D3EB36AAEA}" dt="2020-11-14T15:53:38.187" v="143" actId="1076"/>
          <ac:spMkLst>
            <pc:docMk/>
            <pc:sldMk cId="2654029588" sldId="257"/>
            <ac:spMk id="99" creationId="{5FCC8C8E-22AD-4EE8-A48D-EB9C79C06CBB}"/>
          </ac:spMkLst>
        </pc:spChg>
        <pc:spChg chg="mod">
          <ac:chgData name="Leahy, Andrew" userId="a6646a59-26cf-44ae-a90d-d404250e850f" providerId="ADAL" clId="{4CC66DE6-B703-42E3-A97E-08D3EB36AAEA}" dt="2020-11-14T15:53:38.187" v="143" actId="1076"/>
          <ac:spMkLst>
            <pc:docMk/>
            <pc:sldMk cId="2654029588" sldId="257"/>
            <ac:spMk id="100" creationId="{2E775091-57CE-4664-9BDC-CBC6583846CD}"/>
          </ac:spMkLst>
        </pc:spChg>
        <pc:grpChg chg="add mod">
          <ac:chgData name="Leahy, Andrew" userId="a6646a59-26cf-44ae-a90d-d404250e850f" providerId="ADAL" clId="{4CC66DE6-B703-42E3-A97E-08D3EB36AAEA}" dt="2020-11-13T12:37:46.843" v="40" actId="1076"/>
          <ac:grpSpMkLst>
            <pc:docMk/>
            <pc:sldMk cId="2654029588" sldId="257"/>
            <ac:grpSpMk id="7" creationId="{AAC77135-06A7-4032-BA45-71E06D8652A0}"/>
          </ac:grpSpMkLst>
        </pc:grpChg>
        <pc:grpChg chg="add mod">
          <ac:chgData name="Leahy, Andrew" userId="a6646a59-26cf-44ae-a90d-d404250e850f" providerId="ADAL" clId="{4CC66DE6-B703-42E3-A97E-08D3EB36AAEA}" dt="2020-11-13T12:35:13.429" v="25" actId="164"/>
          <ac:grpSpMkLst>
            <pc:docMk/>
            <pc:sldMk cId="2654029588" sldId="257"/>
            <ac:grpSpMk id="40" creationId="{9F057465-E7D6-4174-ACCB-1EA0C715EC18}"/>
          </ac:grpSpMkLst>
        </pc:grpChg>
        <pc:grpChg chg="add mod">
          <ac:chgData name="Leahy, Andrew" userId="a6646a59-26cf-44ae-a90d-d404250e850f" providerId="ADAL" clId="{4CC66DE6-B703-42E3-A97E-08D3EB36AAEA}" dt="2020-11-13T12:33:29.789" v="23" actId="1076"/>
          <ac:grpSpMkLst>
            <pc:docMk/>
            <pc:sldMk cId="2654029588" sldId="257"/>
            <ac:grpSpMk id="42" creationId="{7A9DA35F-6C17-4740-975C-766171A5F7B9}"/>
          </ac:grpSpMkLst>
        </pc:grpChg>
        <pc:grpChg chg="add mod">
          <ac:chgData name="Leahy, Andrew" userId="a6646a59-26cf-44ae-a90d-d404250e850f" providerId="ADAL" clId="{4CC66DE6-B703-42E3-A97E-08D3EB36AAEA}" dt="2020-11-13T12:35:13.429" v="25" actId="164"/>
          <ac:grpSpMkLst>
            <pc:docMk/>
            <pc:sldMk cId="2654029588" sldId="257"/>
            <ac:grpSpMk id="74" creationId="{7BE856A4-87C3-4253-85B8-A41D63A766E5}"/>
          </ac:grpSpMkLst>
        </pc:grpChg>
        <pc:grpChg chg="add mod">
          <ac:chgData name="Leahy, Andrew" userId="a6646a59-26cf-44ae-a90d-d404250e850f" providerId="ADAL" clId="{4CC66DE6-B703-42E3-A97E-08D3EB36AAEA}" dt="2020-11-13T12:33:29.789" v="23" actId="1076"/>
          <ac:grpSpMkLst>
            <pc:docMk/>
            <pc:sldMk cId="2654029588" sldId="257"/>
            <ac:grpSpMk id="76" creationId="{C285E954-01BB-410B-AB31-589AB9B1E262}"/>
          </ac:grpSpMkLst>
        </pc:grpChg>
        <pc:picChg chg="mod">
          <ac:chgData name="Leahy, Andrew" userId="a6646a59-26cf-44ae-a90d-d404250e850f" providerId="ADAL" clId="{4CC66DE6-B703-42E3-A97E-08D3EB36AAEA}" dt="2020-11-14T15:52:08.269" v="136" actId="1076"/>
          <ac:picMkLst>
            <pc:docMk/>
            <pc:sldMk cId="2654029588" sldId="257"/>
            <ac:picMk id="2" creationId="{4882FF85-FAD9-4699-8EF3-6F15EE973E98}"/>
          </ac:picMkLst>
        </pc:picChg>
        <pc:picChg chg="mod">
          <ac:chgData name="Leahy, Andrew" userId="a6646a59-26cf-44ae-a90d-d404250e850f" providerId="ADAL" clId="{4CC66DE6-B703-42E3-A97E-08D3EB36AAEA}" dt="2020-11-13T12:16:26.906" v="5" actId="1076"/>
          <ac:picMkLst>
            <pc:docMk/>
            <pc:sldMk cId="2654029588" sldId="257"/>
            <ac:picMk id="2" creationId="{E7379127-0BAB-45F7-85A6-D5CED81D4099}"/>
          </ac:picMkLst>
        </pc:picChg>
        <pc:picChg chg="mod">
          <ac:chgData name="Leahy, Andrew" userId="a6646a59-26cf-44ae-a90d-d404250e850f" providerId="ADAL" clId="{4CC66DE6-B703-42E3-A97E-08D3EB36AAEA}" dt="2020-11-14T15:49:56.507" v="113" actId="14100"/>
          <ac:picMkLst>
            <pc:docMk/>
            <pc:sldMk cId="2654029588" sldId="257"/>
            <ac:picMk id="4" creationId="{6B318427-F255-41A9-8AC9-DE866251135D}"/>
          </ac:picMkLst>
        </pc:picChg>
        <pc:picChg chg="add mod">
          <ac:chgData name="Leahy, Andrew" userId="a6646a59-26cf-44ae-a90d-d404250e850f" providerId="ADAL" clId="{4CC66DE6-B703-42E3-A97E-08D3EB36AAEA}" dt="2020-11-13T12:16:11.457" v="2" actId="962"/>
          <ac:picMkLst>
            <pc:docMk/>
            <pc:sldMk cId="2654029588" sldId="257"/>
            <ac:picMk id="6" creationId="{E7379127-0BAB-45F7-85A6-D5CED81D4099}"/>
          </ac:picMkLst>
        </pc:picChg>
        <pc:picChg chg="add mod">
          <ac:chgData name="Leahy, Andrew" userId="a6646a59-26cf-44ae-a90d-d404250e850f" providerId="ADAL" clId="{4CC66DE6-B703-42E3-A97E-08D3EB36AAEA}" dt="2020-11-14T15:49:47.946" v="111" actId="1076"/>
          <ac:picMkLst>
            <pc:docMk/>
            <pc:sldMk cId="2654029588" sldId="257"/>
            <ac:picMk id="8" creationId="{6DA0EDC0-DFDB-4CCA-B784-FA9FCB349B19}"/>
          </ac:picMkLst>
        </pc:picChg>
        <pc:picChg chg="mod modCrop">
          <ac:chgData name="Leahy, Andrew" userId="a6646a59-26cf-44ae-a90d-d404250e850f" providerId="ADAL" clId="{4CC66DE6-B703-42E3-A97E-08D3EB36AAEA}" dt="2020-11-14T15:51:29.204" v="126" actId="1076"/>
          <ac:picMkLst>
            <pc:docMk/>
            <pc:sldMk cId="2654029588" sldId="257"/>
            <ac:picMk id="29" creationId="{0535B740-06BD-4DBC-8E64-8D298ACA8569}"/>
          </ac:picMkLst>
        </pc:picChg>
        <pc:picChg chg="add mod">
          <ac:chgData name="Leahy, Andrew" userId="a6646a59-26cf-44ae-a90d-d404250e850f" providerId="ADAL" clId="{4CC66DE6-B703-42E3-A97E-08D3EB36AAEA}" dt="2020-11-14T15:52:49.651" v="139" actId="14100"/>
          <ac:picMkLst>
            <pc:docMk/>
            <pc:sldMk cId="2654029588" sldId="257"/>
            <ac:picMk id="62" creationId="{E7EBE03A-4353-4955-8636-E3A8BD945E9C}"/>
          </ac:picMkLst>
        </pc:picChg>
        <pc:picChg chg="add mod">
          <ac:chgData name="Leahy, Andrew" userId="a6646a59-26cf-44ae-a90d-d404250e850f" providerId="ADAL" clId="{4CC66DE6-B703-42E3-A97E-08D3EB36AAEA}" dt="2020-11-14T15:52:49.651" v="139" actId="14100"/>
          <ac:picMkLst>
            <pc:docMk/>
            <pc:sldMk cId="2654029588" sldId="257"/>
            <ac:picMk id="63" creationId="{F9716304-ABD2-416B-B396-FBA86F736DDF}"/>
          </ac:picMkLst>
        </pc:picChg>
        <pc:picChg chg="mod">
          <ac:chgData name="Leahy, Andrew" userId="a6646a59-26cf-44ae-a90d-d404250e850f" providerId="ADAL" clId="{4CC66DE6-B703-42E3-A97E-08D3EB36AAEA}" dt="2020-11-14T15:52:37.025" v="138" actId="1076"/>
          <ac:picMkLst>
            <pc:docMk/>
            <pc:sldMk cId="2654029588" sldId="257"/>
            <ac:picMk id="64" creationId="{F8473225-3DE2-4F0A-8193-22215D92DEEE}"/>
          </ac:picMkLst>
        </pc:picChg>
        <pc:picChg chg="mod">
          <ac:chgData name="Leahy, Andrew" userId="a6646a59-26cf-44ae-a90d-d404250e850f" providerId="ADAL" clId="{4CC66DE6-B703-42E3-A97E-08D3EB36AAEA}" dt="2020-11-14T15:53:38.187" v="143" actId="1076"/>
          <ac:picMkLst>
            <pc:docMk/>
            <pc:sldMk cId="2654029588" sldId="257"/>
            <ac:picMk id="98" creationId="{D034B6FD-BFED-48E5-B721-E366D1B96211}"/>
          </ac:picMkLst>
        </pc:picChg>
      </pc:sldChg>
      <pc:sldChg chg="del">
        <pc:chgData name="Leahy, Andrew" userId="a6646a59-26cf-44ae-a90d-d404250e850f" providerId="ADAL" clId="{4CC66DE6-B703-42E3-A97E-08D3EB36AAEA}" dt="2020-11-16T13:26:20.629" v="724" actId="2696"/>
        <pc:sldMkLst>
          <pc:docMk/>
          <pc:sldMk cId="1777186924" sldId="258"/>
        </pc:sldMkLst>
      </pc:sldChg>
      <pc:sldChg chg="del">
        <pc:chgData name="Leahy, Andrew" userId="a6646a59-26cf-44ae-a90d-d404250e850f" providerId="ADAL" clId="{4CC66DE6-B703-42E3-A97E-08D3EB36AAEA}" dt="2020-11-13T12:21:06.663" v="6" actId="2696"/>
        <pc:sldMkLst>
          <pc:docMk/>
          <pc:sldMk cId="4198646171" sldId="258"/>
        </pc:sldMkLst>
      </pc:sldChg>
      <pc:sldChg chg="del">
        <pc:chgData name="Leahy, Andrew" userId="a6646a59-26cf-44ae-a90d-d404250e850f" providerId="ADAL" clId="{4CC66DE6-B703-42E3-A97E-08D3EB36AAEA}" dt="2020-11-13T12:21:08.820" v="7" actId="2696"/>
        <pc:sldMkLst>
          <pc:docMk/>
          <pc:sldMk cId="408549358" sldId="259"/>
        </pc:sldMkLst>
      </pc:sldChg>
      <pc:sldChg chg="add del">
        <pc:chgData name="Leahy, Andrew" userId="a6646a59-26cf-44ae-a90d-d404250e850f" providerId="ADAL" clId="{4CC66DE6-B703-42E3-A97E-08D3EB36AAEA}" dt="2020-11-16T13:26:34.346" v="727" actId="2696"/>
        <pc:sldMkLst>
          <pc:docMk/>
          <pc:sldMk cId="3345019136" sldId="259"/>
        </pc:sldMkLst>
      </pc:sldChg>
      <pc:sldChg chg="del">
        <pc:chgData name="Leahy, Andrew" userId="a6646a59-26cf-44ae-a90d-d404250e850f" providerId="ADAL" clId="{4CC66DE6-B703-42E3-A97E-08D3EB36AAEA}" dt="2020-11-16T13:26:37.261" v="728" actId="2696"/>
        <pc:sldMkLst>
          <pc:docMk/>
          <pc:sldMk cId="2011487914" sldId="260"/>
        </pc:sldMkLst>
      </pc:sldChg>
      <pc:sldChg chg="addSp delSp modSp add del modAnim">
        <pc:chgData name="Leahy, Andrew" userId="a6646a59-26cf-44ae-a90d-d404250e850f" providerId="ADAL" clId="{4CC66DE6-B703-42E3-A97E-08D3EB36AAEA}" dt="2020-11-18T19:57:54.595" v="824" actId="2696"/>
        <pc:sldMkLst>
          <pc:docMk/>
          <pc:sldMk cId="196244426" sldId="261"/>
        </pc:sldMkLst>
        <pc:spChg chg="add mod">
          <ac:chgData name="Leahy, Andrew" userId="a6646a59-26cf-44ae-a90d-d404250e850f" providerId="ADAL" clId="{4CC66DE6-B703-42E3-A97E-08D3EB36AAEA}" dt="2020-11-16T12:52:50.298" v="586" actId="1076"/>
          <ac:spMkLst>
            <pc:docMk/>
            <pc:sldMk cId="196244426" sldId="261"/>
            <ac:spMk id="2" creationId="{567C8A35-D55E-44DF-B51B-D184F8D2ADA4}"/>
          </ac:spMkLst>
        </pc:spChg>
        <pc:spChg chg="add mod">
          <ac:chgData name="Leahy, Andrew" userId="a6646a59-26cf-44ae-a90d-d404250e850f" providerId="ADAL" clId="{4CC66DE6-B703-42E3-A97E-08D3EB36AAEA}" dt="2020-11-16T12:52:50.298" v="586" actId="1076"/>
          <ac:spMkLst>
            <pc:docMk/>
            <pc:sldMk cId="196244426" sldId="261"/>
            <ac:spMk id="3" creationId="{9C3BE4F9-7C2F-4602-B38E-00432FCD28F9}"/>
          </ac:spMkLst>
        </pc:spChg>
        <pc:spChg chg="add del mod">
          <ac:chgData name="Leahy, Andrew" userId="a6646a59-26cf-44ae-a90d-d404250e850f" providerId="ADAL" clId="{4CC66DE6-B703-42E3-A97E-08D3EB36AAEA}" dt="2020-11-18T19:48:44.299" v="774" actId="478"/>
          <ac:spMkLst>
            <pc:docMk/>
            <pc:sldMk cId="196244426" sldId="261"/>
            <ac:spMk id="4" creationId="{1A48CC22-F7A1-4DEC-90C8-B87AB30C6FF8}"/>
          </ac:spMkLst>
        </pc:spChg>
        <pc:spChg chg="add mod">
          <ac:chgData name="Leahy, Andrew" userId="a6646a59-26cf-44ae-a90d-d404250e850f" providerId="ADAL" clId="{4CC66DE6-B703-42E3-A97E-08D3EB36AAEA}" dt="2020-11-16T12:14:26.730" v="149" actId="571"/>
          <ac:spMkLst>
            <pc:docMk/>
            <pc:sldMk cId="196244426" sldId="261"/>
            <ac:spMk id="4" creationId="{B52C7FDC-CB7E-4567-8D4B-94E4CCD9695F}"/>
          </ac:spMkLst>
        </pc:spChg>
        <pc:spChg chg="add mod">
          <ac:chgData name="Leahy, Andrew" userId="a6646a59-26cf-44ae-a90d-d404250e850f" providerId="ADAL" clId="{4CC66DE6-B703-42E3-A97E-08D3EB36AAEA}" dt="2020-11-16T12:14:26.730" v="149" actId="571"/>
          <ac:spMkLst>
            <pc:docMk/>
            <pc:sldMk cId="196244426" sldId="261"/>
            <ac:spMk id="5" creationId="{E4DD1468-53E1-4597-B993-0CB28B5589D5}"/>
          </ac:spMkLst>
        </pc:spChg>
        <pc:spChg chg="mod">
          <ac:chgData name="Leahy, Andrew" userId="a6646a59-26cf-44ae-a90d-d404250e850f" providerId="ADAL" clId="{4CC66DE6-B703-42E3-A97E-08D3EB36AAEA}" dt="2020-11-16T12:46:39.513" v="519" actId="2085"/>
          <ac:spMkLst>
            <pc:docMk/>
            <pc:sldMk cId="196244426" sldId="261"/>
            <ac:spMk id="9" creationId="{4701A9A1-DB10-48F7-8B5B-0D33ADDED115}"/>
          </ac:spMkLst>
        </pc:spChg>
        <pc:spChg chg="mod">
          <ac:chgData name="Leahy, Andrew" userId="a6646a59-26cf-44ae-a90d-d404250e850f" providerId="ADAL" clId="{4CC66DE6-B703-42E3-A97E-08D3EB36AAEA}" dt="2020-11-16T13:15:02.851" v="703" actId="1076"/>
          <ac:spMkLst>
            <pc:docMk/>
            <pc:sldMk cId="196244426" sldId="261"/>
            <ac:spMk id="11" creationId="{8F52DF89-CEB0-4461-AFF2-BC7CC24135A7}"/>
          </ac:spMkLst>
        </pc:spChg>
        <pc:spChg chg="mod">
          <ac:chgData name="Leahy, Andrew" userId="a6646a59-26cf-44ae-a90d-d404250e850f" providerId="ADAL" clId="{4CC66DE6-B703-42E3-A97E-08D3EB36AAEA}" dt="2020-11-16T13:14:52.939" v="701" actId="1076"/>
          <ac:spMkLst>
            <pc:docMk/>
            <pc:sldMk cId="196244426" sldId="261"/>
            <ac:spMk id="12" creationId="{E95A6175-A2F2-4552-9798-E464DCF5158E}"/>
          </ac:spMkLst>
        </pc:spChg>
        <pc:spChg chg="add mod">
          <ac:chgData name="Leahy, Andrew" userId="a6646a59-26cf-44ae-a90d-d404250e850f" providerId="ADAL" clId="{4CC66DE6-B703-42E3-A97E-08D3EB36AAEA}" dt="2020-11-16T12:52:15.684" v="584" actId="1076"/>
          <ac:spMkLst>
            <pc:docMk/>
            <pc:sldMk cId="196244426" sldId="261"/>
            <ac:spMk id="17" creationId="{B718B48A-2FB8-49A1-9D1D-9406470D1EDB}"/>
          </ac:spMkLst>
        </pc:spChg>
        <pc:spChg chg="add mod">
          <ac:chgData name="Leahy, Andrew" userId="a6646a59-26cf-44ae-a90d-d404250e850f" providerId="ADAL" clId="{4CC66DE6-B703-42E3-A97E-08D3EB36AAEA}" dt="2020-11-16T12:52:21.675" v="585" actId="1076"/>
          <ac:spMkLst>
            <pc:docMk/>
            <pc:sldMk cId="196244426" sldId="261"/>
            <ac:spMk id="52" creationId="{68655EBF-2B4B-4B2D-BECD-81E9D77DDD4D}"/>
          </ac:spMkLst>
        </pc:spChg>
        <pc:spChg chg="add mod">
          <ac:chgData name="Leahy, Andrew" userId="a6646a59-26cf-44ae-a90d-d404250e850f" providerId="ADAL" clId="{4CC66DE6-B703-42E3-A97E-08D3EB36AAEA}" dt="2020-11-16T12:53:51.315" v="594" actId="1076"/>
          <ac:spMkLst>
            <pc:docMk/>
            <pc:sldMk cId="196244426" sldId="261"/>
            <ac:spMk id="53" creationId="{ED0AEF1F-8A2D-435B-A93F-AABCC881F010}"/>
          </ac:spMkLst>
        </pc:spChg>
        <pc:spChg chg="add mod">
          <ac:chgData name="Leahy, Andrew" userId="a6646a59-26cf-44ae-a90d-d404250e850f" providerId="ADAL" clId="{4CC66DE6-B703-42E3-A97E-08D3EB36AAEA}" dt="2020-11-16T12:51:50.787" v="582" actId="1076"/>
          <ac:spMkLst>
            <pc:docMk/>
            <pc:sldMk cId="196244426" sldId="261"/>
            <ac:spMk id="54" creationId="{FAECF6CF-8AB3-4E5D-9397-77E043FEA771}"/>
          </ac:spMkLst>
        </pc:spChg>
        <pc:spChg chg="add del mod">
          <ac:chgData name="Leahy, Andrew" userId="a6646a59-26cf-44ae-a90d-d404250e850f" providerId="ADAL" clId="{4CC66DE6-B703-42E3-A97E-08D3EB36AAEA}" dt="2020-11-16T12:26:18.223" v="255" actId="478"/>
          <ac:spMkLst>
            <pc:docMk/>
            <pc:sldMk cId="196244426" sldId="261"/>
            <ac:spMk id="56" creationId="{29670933-1A9C-450C-BCB2-6311E4FF61BA}"/>
          </ac:spMkLst>
        </pc:spChg>
        <pc:spChg chg="add del mod">
          <ac:chgData name="Leahy, Andrew" userId="a6646a59-26cf-44ae-a90d-d404250e850f" providerId="ADAL" clId="{4CC66DE6-B703-42E3-A97E-08D3EB36AAEA}" dt="2020-11-16T12:26:18.223" v="255" actId="478"/>
          <ac:spMkLst>
            <pc:docMk/>
            <pc:sldMk cId="196244426" sldId="261"/>
            <ac:spMk id="57" creationId="{416AA250-74B7-4EB6-A5DB-8172ED63A9FD}"/>
          </ac:spMkLst>
        </pc:spChg>
        <pc:spChg chg="add mod">
          <ac:chgData name="Leahy, Andrew" userId="a6646a59-26cf-44ae-a90d-d404250e850f" providerId="ADAL" clId="{4CC66DE6-B703-42E3-A97E-08D3EB36AAEA}" dt="2020-11-16T12:51:25.524" v="579" actId="1076"/>
          <ac:spMkLst>
            <pc:docMk/>
            <pc:sldMk cId="196244426" sldId="261"/>
            <ac:spMk id="61" creationId="{373115AD-D7F6-45EC-9D7E-459FDFD49E75}"/>
          </ac:spMkLst>
        </pc:spChg>
        <pc:spChg chg="add mod">
          <ac:chgData name="Leahy, Andrew" userId="a6646a59-26cf-44ae-a90d-d404250e850f" providerId="ADAL" clId="{4CC66DE6-B703-42E3-A97E-08D3EB36AAEA}" dt="2020-11-16T12:58:35.970" v="641" actId="1076"/>
          <ac:spMkLst>
            <pc:docMk/>
            <pc:sldMk cId="196244426" sldId="261"/>
            <ac:spMk id="64" creationId="{6C2AE776-EF68-4BF5-B3FE-14684810C0C5}"/>
          </ac:spMkLst>
        </pc:spChg>
        <pc:spChg chg="add del mod">
          <ac:chgData name="Leahy, Andrew" userId="a6646a59-26cf-44ae-a90d-d404250e850f" providerId="ADAL" clId="{4CC66DE6-B703-42E3-A97E-08D3EB36AAEA}" dt="2020-11-16T12:50:04.376" v="549" actId="478"/>
          <ac:spMkLst>
            <pc:docMk/>
            <pc:sldMk cId="196244426" sldId="261"/>
            <ac:spMk id="65" creationId="{9919F307-0F6C-473B-A299-BB3F71268766}"/>
          </ac:spMkLst>
        </pc:spChg>
        <pc:spChg chg="add del mod">
          <ac:chgData name="Leahy, Andrew" userId="a6646a59-26cf-44ae-a90d-d404250e850f" providerId="ADAL" clId="{4CC66DE6-B703-42E3-A97E-08D3EB36AAEA}" dt="2020-11-16T12:55:26.687" v="624" actId="478"/>
          <ac:spMkLst>
            <pc:docMk/>
            <pc:sldMk cId="196244426" sldId="261"/>
            <ac:spMk id="66" creationId="{B2A6562A-FF93-4414-8876-19596475F609}"/>
          </ac:spMkLst>
        </pc:spChg>
        <pc:spChg chg="add mod">
          <ac:chgData name="Leahy, Andrew" userId="a6646a59-26cf-44ae-a90d-d404250e850f" providerId="ADAL" clId="{4CC66DE6-B703-42E3-A97E-08D3EB36AAEA}" dt="2020-11-16T12:38:50.619" v="423" actId="1076"/>
          <ac:spMkLst>
            <pc:docMk/>
            <pc:sldMk cId="196244426" sldId="261"/>
            <ac:spMk id="68" creationId="{52D0AC2F-11E5-490B-BE41-E0D96A4FFD4A}"/>
          </ac:spMkLst>
        </pc:spChg>
        <pc:spChg chg="add mod">
          <ac:chgData name="Leahy, Andrew" userId="a6646a59-26cf-44ae-a90d-d404250e850f" providerId="ADAL" clId="{4CC66DE6-B703-42E3-A97E-08D3EB36AAEA}" dt="2020-11-16T12:42:18.855" v="488" actId="207"/>
          <ac:spMkLst>
            <pc:docMk/>
            <pc:sldMk cId="196244426" sldId="261"/>
            <ac:spMk id="69" creationId="{68DB1CF1-FC66-4CF7-942B-44AAD8EE3D46}"/>
          </ac:spMkLst>
        </pc:spChg>
        <pc:spChg chg="add mod">
          <ac:chgData name="Leahy, Andrew" userId="a6646a59-26cf-44ae-a90d-d404250e850f" providerId="ADAL" clId="{4CC66DE6-B703-42E3-A97E-08D3EB36AAEA}" dt="2020-11-16T12:42:13.390" v="487" actId="207"/>
          <ac:spMkLst>
            <pc:docMk/>
            <pc:sldMk cId="196244426" sldId="261"/>
            <ac:spMk id="70" creationId="{0513668B-9661-40B7-AE32-984377318105}"/>
          </ac:spMkLst>
        </pc:spChg>
        <pc:spChg chg="add mod">
          <ac:chgData name="Leahy, Andrew" userId="a6646a59-26cf-44ae-a90d-d404250e850f" providerId="ADAL" clId="{4CC66DE6-B703-42E3-A97E-08D3EB36AAEA}" dt="2020-11-16T12:42:23.634" v="489" actId="207"/>
          <ac:spMkLst>
            <pc:docMk/>
            <pc:sldMk cId="196244426" sldId="261"/>
            <ac:spMk id="71" creationId="{A0E3D51E-D345-4431-9443-7A0922558C14}"/>
          </ac:spMkLst>
        </pc:spChg>
        <pc:spChg chg="add del mod">
          <ac:chgData name="Leahy, Andrew" userId="a6646a59-26cf-44ae-a90d-d404250e850f" providerId="ADAL" clId="{4CC66DE6-B703-42E3-A97E-08D3EB36AAEA}" dt="2020-11-18T19:48:43.244" v="773" actId="478"/>
          <ac:spMkLst>
            <pc:docMk/>
            <pc:sldMk cId="196244426" sldId="261"/>
            <ac:spMk id="74" creationId="{6898538D-888D-4DF0-97B2-9C17C8367F81}"/>
          </ac:spMkLst>
        </pc:spChg>
        <pc:spChg chg="add del mod">
          <ac:chgData name="Leahy, Andrew" userId="a6646a59-26cf-44ae-a90d-d404250e850f" providerId="ADAL" clId="{4CC66DE6-B703-42E3-A97E-08D3EB36AAEA}" dt="2020-11-18T19:48:42.457" v="772" actId="478"/>
          <ac:spMkLst>
            <pc:docMk/>
            <pc:sldMk cId="196244426" sldId="261"/>
            <ac:spMk id="75" creationId="{18F2BC46-8D3B-445F-BF38-54CE429214A5}"/>
          </ac:spMkLst>
        </pc:spChg>
        <pc:spChg chg="add del mod">
          <ac:chgData name="Leahy, Andrew" userId="a6646a59-26cf-44ae-a90d-d404250e850f" providerId="ADAL" clId="{4CC66DE6-B703-42E3-A97E-08D3EB36AAEA}" dt="2020-11-18T19:48:46.002" v="775" actId="478"/>
          <ac:spMkLst>
            <pc:docMk/>
            <pc:sldMk cId="196244426" sldId="261"/>
            <ac:spMk id="76" creationId="{89CA7441-4578-4E37-84A0-5BC5664EAA45}"/>
          </ac:spMkLst>
        </pc:spChg>
        <pc:spChg chg="add mod">
          <ac:chgData name="Leahy, Andrew" userId="a6646a59-26cf-44ae-a90d-d404250e850f" providerId="ADAL" clId="{4CC66DE6-B703-42E3-A97E-08D3EB36AAEA}" dt="2020-11-16T12:58:45.043" v="642" actId="1076"/>
          <ac:spMkLst>
            <pc:docMk/>
            <pc:sldMk cId="196244426" sldId="261"/>
            <ac:spMk id="94" creationId="{09D7288D-C627-409F-89C8-9CF4CB9F78E9}"/>
          </ac:spMkLst>
        </pc:spChg>
        <pc:spChg chg="add mod">
          <ac:chgData name="Leahy, Andrew" userId="a6646a59-26cf-44ae-a90d-d404250e850f" providerId="ADAL" clId="{4CC66DE6-B703-42E3-A97E-08D3EB36AAEA}" dt="2020-11-16T13:16:35.363" v="715" actId="208"/>
          <ac:spMkLst>
            <pc:docMk/>
            <pc:sldMk cId="196244426" sldId="261"/>
            <ac:spMk id="95" creationId="{18A84757-91A0-4154-B6F1-FF3B1BEB13E2}"/>
          </ac:spMkLst>
        </pc:spChg>
        <pc:spChg chg="add mod">
          <ac:chgData name="Leahy, Andrew" userId="a6646a59-26cf-44ae-a90d-d404250e850f" providerId="ADAL" clId="{4CC66DE6-B703-42E3-A97E-08D3EB36AAEA}" dt="2020-11-16T12:58:45.043" v="642" actId="1076"/>
          <ac:spMkLst>
            <pc:docMk/>
            <pc:sldMk cId="196244426" sldId="261"/>
            <ac:spMk id="96" creationId="{2E4E3A12-3E90-4470-8C2D-584A7FA89C79}"/>
          </ac:spMkLst>
        </pc:spChg>
        <pc:spChg chg="mod">
          <ac:chgData name="Leahy, Andrew" userId="a6646a59-26cf-44ae-a90d-d404250e850f" providerId="ADAL" clId="{4CC66DE6-B703-42E3-A97E-08D3EB36AAEA}" dt="2020-11-16T12:59:22.642" v="648" actId="1076"/>
          <ac:spMkLst>
            <pc:docMk/>
            <pc:sldMk cId="196244426" sldId="261"/>
            <ac:spMk id="102" creationId="{E72B5029-401F-414A-B4F3-3D8722578822}"/>
          </ac:spMkLst>
        </pc:spChg>
        <pc:spChg chg="mod">
          <ac:chgData name="Leahy, Andrew" userId="a6646a59-26cf-44ae-a90d-d404250e850f" providerId="ADAL" clId="{4CC66DE6-B703-42E3-A97E-08D3EB36AAEA}" dt="2020-11-16T12:58:54.011" v="643" actId="14100"/>
          <ac:spMkLst>
            <pc:docMk/>
            <pc:sldMk cId="196244426" sldId="261"/>
            <ac:spMk id="105" creationId="{35A82D95-AFED-4172-BBCC-274ADB4C6AF8}"/>
          </ac:spMkLst>
        </pc:spChg>
        <pc:spChg chg="mod">
          <ac:chgData name="Leahy, Andrew" userId="a6646a59-26cf-44ae-a90d-d404250e850f" providerId="ADAL" clId="{4CC66DE6-B703-42E3-A97E-08D3EB36AAEA}" dt="2020-11-16T12:59:53.522" v="653" actId="1076"/>
          <ac:spMkLst>
            <pc:docMk/>
            <pc:sldMk cId="196244426" sldId="261"/>
            <ac:spMk id="108" creationId="{47B0B79C-E62D-4437-AE13-3A164985AC69}"/>
          </ac:spMkLst>
        </pc:spChg>
        <pc:spChg chg="mod">
          <ac:chgData name="Leahy, Andrew" userId="a6646a59-26cf-44ae-a90d-d404250e850f" providerId="ADAL" clId="{4CC66DE6-B703-42E3-A97E-08D3EB36AAEA}" dt="2020-11-16T13:00:51.043" v="666" actId="1076"/>
          <ac:spMkLst>
            <pc:docMk/>
            <pc:sldMk cId="196244426" sldId="261"/>
            <ac:spMk id="109" creationId="{F7DF71BC-223D-415E-97B6-702D0E5F82F5}"/>
          </ac:spMkLst>
        </pc:spChg>
        <pc:spChg chg="add mod">
          <ac:chgData name="Leahy, Andrew" userId="a6646a59-26cf-44ae-a90d-d404250e850f" providerId="ADAL" clId="{4CC66DE6-B703-42E3-A97E-08D3EB36AAEA}" dt="2020-11-16T13:14:25.130" v="693" actId="1076"/>
          <ac:spMkLst>
            <pc:docMk/>
            <pc:sldMk cId="196244426" sldId="261"/>
            <ac:spMk id="121" creationId="{46304207-AA4B-44BD-A7F0-A1F6810BC989}"/>
          </ac:spMkLst>
        </pc:spChg>
        <pc:spChg chg="add mod">
          <ac:chgData name="Leahy, Andrew" userId="a6646a59-26cf-44ae-a90d-d404250e850f" providerId="ADAL" clId="{4CC66DE6-B703-42E3-A97E-08D3EB36AAEA}" dt="2020-11-16T13:15:08.099" v="704" actId="1076"/>
          <ac:spMkLst>
            <pc:docMk/>
            <pc:sldMk cId="196244426" sldId="261"/>
            <ac:spMk id="122" creationId="{1FD0C350-49BF-4A0B-B91F-D701361FC85F}"/>
          </ac:spMkLst>
        </pc:spChg>
        <pc:spChg chg="add mod">
          <ac:chgData name="Leahy, Andrew" userId="a6646a59-26cf-44ae-a90d-d404250e850f" providerId="ADAL" clId="{4CC66DE6-B703-42E3-A97E-08D3EB36AAEA}" dt="2020-11-16T13:14:58.595" v="702" actId="1076"/>
          <ac:spMkLst>
            <pc:docMk/>
            <pc:sldMk cId="196244426" sldId="261"/>
            <ac:spMk id="123" creationId="{3530BC22-D3F3-4BF0-B2E4-C539C2E2D6D7}"/>
          </ac:spMkLst>
        </pc:spChg>
        <pc:spChg chg="add del mod">
          <ac:chgData name="Leahy, Andrew" userId="a6646a59-26cf-44ae-a90d-d404250e850f" providerId="ADAL" clId="{4CC66DE6-B703-42E3-A97E-08D3EB36AAEA}" dt="2020-11-16T13:16:46.148" v="717" actId="478"/>
          <ac:spMkLst>
            <pc:docMk/>
            <pc:sldMk cId="196244426" sldId="261"/>
            <ac:spMk id="124" creationId="{559C0799-B55C-4E9F-9129-9CA78AC6BADE}"/>
          </ac:spMkLst>
        </pc:spChg>
        <pc:grpChg chg="add del mod">
          <ac:chgData name="Leahy, Andrew" userId="a6646a59-26cf-44ae-a90d-d404250e850f" providerId="ADAL" clId="{4CC66DE6-B703-42E3-A97E-08D3EB36AAEA}" dt="2020-11-16T13:13:49.516" v="686" actId="14100"/>
          <ac:grpSpMkLst>
            <pc:docMk/>
            <pc:sldMk cId="196244426" sldId="261"/>
            <ac:grpSpMk id="6" creationId="{85CC4566-4CA2-4306-91F7-234D7155CC51}"/>
          </ac:grpSpMkLst>
        </pc:grpChg>
        <pc:grpChg chg="add mod">
          <ac:chgData name="Leahy, Andrew" userId="a6646a59-26cf-44ae-a90d-d404250e850f" providerId="ADAL" clId="{4CC66DE6-B703-42E3-A97E-08D3EB36AAEA}" dt="2020-11-16T12:52:15.684" v="584" actId="1076"/>
          <ac:grpSpMkLst>
            <pc:docMk/>
            <pc:sldMk cId="196244426" sldId="261"/>
            <ac:grpSpMk id="18" creationId="{1E16A5F1-5658-4A96-8B6B-6011100C2695}"/>
          </ac:grpSpMkLst>
        </pc:grpChg>
        <pc:grpChg chg="add del mod">
          <ac:chgData name="Leahy, Andrew" userId="a6646a59-26cf-44ae-a90d-d404250e850f" providerId="ADAL" clId="{4CC66DE6-B703-42E3-A97E-08D3EB36AAEA}" dt="2020-11-16T12:49:20.076" v="543" actId="478"/>
          <ac:grpSpMkLst>
            <pc:docMk/>
            <pc:sldMk cId="196244426" sldId="261"/>
            <ac:grpSpMk id="31" creationId="{AC612F62-4054-44E7-8526-1FE453448D69}"/>
          </ac:grpSpMkLst>
        </pc:grpChg>
        <pc:grpChg chg="add del mod">
          <ac:chgData name="Leahy, Andrew" userId="a6646a59-26cf-44ae-a90d-d404250e850f" providerId="ADAL" clId="{4CC66DE6-B703-42E3-A97E-08D3EB36AAEA}" dt="2020-11-16T12:58:07.559" v="635" actId="478"/>
          <ac:grpSpMkLst>
            <pc:docMk/>
            <pc:sldMk cId="196244426" sldId="261"/>
            <ac:grpSpMk id="74" creationId="{4EEA542C-CE5E-47F3-A1BB-EE2DA34835A0}"/>
          </ac:grpSpMkLst>
        </pc:grpChg>
        <pc:grpChg chg="add mod">
          <ac:chgData name="Leahy, Andrew" userId="a6646a59-26cf-44ae-a90d-d404250e850f" providerId="ADAL" clId="{4CC66DE6-B703-42E3-A97E-08D3EB36AAEA}" dt="2020-11-16T12:58:26.868" v="640" actId="1076"/>
          <ac:grpSpMkLst>
            <pc:docMk/>
            <pc:sldMk cId="196244426" sldId="261"/>
            <ac:grpSpMk id="97" creationId="{1752AB41-693B-4656-AD6D-6399953C8BA6}"/>
          </ac:grpSpMkLst>
        </pc:grpChg>
        <pc:graphicFrameChg chg="add del mod">
          <ac:chgData name="Leahy, Andrew" userId="a6646a59-26cf-44ae-a90d-d404250e850f" providerId="ADAL" clId="{4CC66DE6-B703-42E3-A97E-08D3EB36AAEA}" dt="2020-11-16T12:45:15.156" v="515" actId="478"/>
          <ac:graphicFrameMkLst>
            <pc:docMk/>
            <pc:sldMk cId="196244426" sldId="261"/>
            <ac:graphicFrameMk id="59" creationId="{A1E95A9A-708E-414B-BE90-CE9F1F342799}"/>
          </ac:graphicFrameMkLst>
        </pc:graphicFrameChg>
        <pc:graphicFrameChg chg="add mod modGraphic">
          <ac:chgData name="Leahy, Andrew" userId="a6646a59-26cf-44ae-a90d-d404250e850f" providerId="ADAL" clId="{4CC66DE6-B703-42E3-A97E-08D3EB36AAEA}" dt="2020-11-16T12:50:33.895" v="554" actId="1076"/>
          <ac:graphicFrameMkLst>
            <pc:docMk/>
            <pc:sldMk cId="196244426" sldId="261"/>
            <ac:graphicFrameMk id="60" creationId="{DF2AADB4-F103-435B-8E83-7E851F99B035}"/>
          </ac:graphicFrameMkLst>
        </pc:graphicFrameChg>
        <pc:graphicFrameChg chg="add del mod">
          <ac:chgData name="Leahy, Andrew" userId="a6646a59-26cf-44ae-a90d-d404250e850f" providerId="ADAL" clId="{4CC66DE6-B703-42E3-A97E-08D3EB36AAEA}" dt="2020-11-16T12:48:47.717" v="538" actId="478"/>
          <ac:graphicFrameMkLst>
            <pc:docMk/>
            <pc:sldMk cId="196244426" sldId="261"/>
            <ac:graphicFrameMk id="72" creationId="{23FFB94D-A056-4ED2-AA30-3C2A55016CF8}"/>
          </ac:graphicFrameMkLst>
        </pc:graphicFrameChg>
        <pc:graphicFrameChg chg="add mod">
          <ac:chgData name="Leahy, Andrew" userId="a6646a59-26cf-44ae-a90d-d404250e850f" providerId="ADAL" clId="{4CC66DE6-B703-42E3-A97E-08D3EB36AAEA}" dt="2020-11-16T12:56:10.767" v="634" actId="931"/>
          <ac:graphicFrameMkLst>
            <pc:docMk/>
            <pc:sldMk cId="196244426" sldId="261"/>
            <ac:graphicFrameMk id="73" creationId="{D8343B51-BC35-4961-AF5A-462AFC76416B}"/>
          </ac:graphicFrameMkLst>
        </pc:graphicFrameChg>
        <pc:picChg chg="add mod">
          <ac:chgData name="Leahy, Andrew" userId="a6646a59-26cf-44ae-a90d-d404250e850f" providerId="ADAL" clId="{4CC66DE6-B703-42E3-A97E-08D3EB36AAEA}" dt="2020-11-16T12:38:57.556" v="424" actId="1076"/>
          <ac:picMkLst>
            <pc:docMk/>
            <pc:sldMk cId="196244426" sldId="261"/>
            <ac:picMk id="16" creationId="{D48E4A94-CB5F-4CE7-869A-90D7E7A06F0D}"/>
          </ac:picMkLst>
        </pc:picChg>
        <pc:picChg chg="add mod">
          <ac:chgData name="Leahy, Andrew" userId="a6646a59-26cf-44ae-a90d-d404250e850f" providerId="ADAL" clId="{4CC66DE6-B703-42E3-A97E-08D3EB36AAEA}" dt="2020-11-16T12:52:21.675" v="585" actId="1076"/>
          <ac:picMkLst>
            <pc:docMk/>
            <pc:sldMk cId="196244426" sldId="261"/>
            <ac:picMk id="51" creationId="{099A24DB-6322-4723-9F57-CB2D3D219871}"/>
          </ac:picMkLst>
        </pc:picChg>
        <pc:picChg chg="add del mod">
          <ac:chgData name="Leahy, Andrew" userId="a6646a59-26cf-44ae-a90d-d404250e850f" providerId="ADAL" clId="{4CC66DE6-B703-42E3-A97E-08D3EB36AAEA}" dt="2020-11-16T12:26:18.223" v="255" actId="478"/>
          <ac:picMkLst>
            <pc:docMk/>
            <pc:sldMk cId="196244426" sldId="261"/>
            <ac:picMk id="55" creationId="{2F7DE1E9-0D04-466B-BC21-3D55F3C8C64D}"/>
          </ac:picMkLst>
        </pc:picChg>
        <pc:picChg chg="add del mod">
          <ac:chgData name="Leahy, Andrew" userId="a6646a59-26cf-44ae-a90d-d404250e850f" providerId="ADAL" clId="{4CC66DE6-B703-42E3-A97E-08D3EB36AAEA}" dt="2020-11-16T12:26:18.223" v="255" actId="478"/>
          <ac:picMkLst>
            <pc:docMk/>
            <pc:sldMk cId="196244426" sldId="261"/>
            <ac:picMk id="58" creationId="{E33ECF27-453E-4813-A524-CB0B2D4C72C1}"/>
          </ac:picMkLst>
        </pc:picChg>
        <pc:picChg chg="add mod">
          <ac:chgData name="Leahy, Andrew" userId="a6646a59-26cf-44ae-a90d-d404250e850f" providerId="ADAL" clId="{4CC66DE6-B703-42E3-A97E-08D3EB36AAEA}" dt="2020-11-16T12:34:25.203" v="315" actId="1076"/>
          <ac:picMkLst>
            <pc:docMk/>
            <pc:sldMk cId="196244426" sldId="261"/>
            <ac:picMk id="62" creationId="{AFB55704-036E-4212-AA25-21E89EBF7AE7}"/>
          </ac:picMkLst>
        </pc:picChg>
        <pc:picChg chg="add mod">
          <ac:chgData name="Leahy, Andrew" userId="a6646a59-26cf-44ae-a90d-d404250e850f" providerId="ADAL" clId="{4CC66DE6-B703-42E3-A97E-08D3EB36AAEA}" dt="2020-11-16T12:58:35.970" v="641" actId="1076"/>
          <ac:picMkLst>
            <pc:docMk/>
            <pc:sldMk cId="196244426" sldId="261"/>
            <ac:picMk id="63" creationId="{746AED28-1C0B-4B99-B9E2-5B661947A122}"/>
          </ac:picMkLst>
        </pc:picChg>
        <pc:picChg chg="add mod">
          <ac:chgData name="Leahy, Andrew" userId="a6646a59-26cf-44ae-a90d-d404250e850f" providerId="ADAL" clId="{4CC66DE6-B703-42E3-A97E-08D3EB36AAEA}" dt="2020-11-16T12:38:43.723" v="422" actId="1076"/>
          <ac:picMkLst>
            <pc:docMk/>
            <pc:sldMk cId="196244426" sldId="261"/>
            <ac:picMk id="67" creationId="{F1C8FD34-B647-40F4-9659-339B5D42403E}"/>
          </ac:picMkLst>
        </pc:picChg>
        <pc:picChg chg="mod">
          <ac:chgData name="Leahy, Andrew" userId="a6646a59-26cf-44ae-a90d-d404250e850f" providerId="ADAL" clId="{4CC66DE6-B703-42E3-A97E-08D3EB36AAEA}" dt="2020-11-16T12:49:42.820" v="546" actId="1076"/>
          <ac:picMkLst>
            <pc:docMk/>
            <pc:sldMk cId="196244426" sldId="261"/>
            <ac:picMk id="89" creationId="{5785A2F6-D098-4343-8953-080AB80D0D42}"/>
          </ac:picMkLst>
        </pc:picChg>
        <pc:picChg chg="mod">
          <ac:chgData name="Leahy, Andrew" userId="a6646a59-26cf-44ae-a90d-d404250e850f" providerId="ADAL" clId="{4CC66DE6-B703-42E3-A97E-08D3EB36AAEA}" dt="2020-11-18T19:44:43.687" v="747" actId="1076"/>
          <ac:picMkLst>
            <pc:docMk/>
            <pc:sldMk cId="196244426" sldId="261"/>
            <ac:picMk id="110" creationId="{BE91A09D-A959-4418-82FC-75D240F62097}"/>
          </ac:picMkLst>
        </pc:picChg>
        <pc:picChg chg="mod">
          <ac:chgData name="Leahy, Andrew" userId="a6646a59-26cf-44ae-a90d-d404250e850f" providerId="ADAL" clId="{4CC66DE6-B703-42E3-A97E-08D3EB36AAEA}" dt="2020-11-16T13:00:39.500" v="663" actId="1076"/>
          <ac:picMkLst>
            <pc:docMk/>
            <pc:sldMk cId="196244426" sldId="261"/>
            <ac:picMk id="111" creationId="{FE2227C7-DBDB-4CCB-99DD-CD53D7A20405}"/>
          </ac:picMkLst>
        </pc:picChg>
        <pc:picChg chg="mod">
          <ac:chgData name="Leahy, Andrew" userId="a6646a59-26cf-44ae-a90d-d404250e850f" providerId="ADAL" clId="{4CC66DE6-B703-42E3-A97E-08D3EB36AAEA}" dt="2020-11-18T19:44:38.697" v="746" actId="1076"/>
          <ac:picMkLst>
            <pc:docMk/>
            <pc:sldMk cId="196244426" sldId="261"/>
            <ac:picMk id="112" creationId="{5F8891F2-046E-4D51-A0B9-A97E67A4A341}"/>
          </ac:picMkLst>
        </pc:picChg>
        <pc:picChg chg="mod">
          <ac:chgData name="Leahy, Andrew" userId="a6646a59-26cf-44ae-a90d-d404250e850f" providerId="ADAL" clId="{4CC66DE6-B703-42E3-A97E-08D3EB36AAEA}" dt="2020-11-16T13:00:35.932" v="662" actId="1076"/>
          <ac:picMkLst>
            <pc:docMk/>
            <pc:sldMk cId="196244426" sldId="261"/>
            <ac:picMk id="113" creationId="{6D5BC209-0FBA-45B8-82FD-2BF7B64EFA6F}"/>
          </ac:picMkLst>
        </pc:picChg>
        <pc:picChg chg="mod">
          <ac:chgData name="Leahy, Andrew" userId="a6646a59-26cf-44ae-a90d-d404250e850f" providerId="ADAL" clId="{4CC66DE6-B703-42E3-A97E-08D3EB36AAEA}" dt="2020-11-16T12:59:05.947" v="645" actId="1076"/>
          <ac:picMkLst>
            <pc:docMk/>
            <pc:sldMk cId="196244426" sldId="261"/>
            <ac:picMk id="114" creationId="{527B753C-681C-49E5-9481-19E632B1D16A}"/>
          </ac:picMkLst>
        </pc:picChg>
        <pc:picChg chg="mod">
          <ac:chgData name="Leahy, Andrew" userId="a6646a59-26cf-44ae-a90d-d404250e850f" providerId="ADAL" clId="{4CC66DE6-B703-42E3-A97E-08D3EB36AAEA}" dt="2020-11-16T12:59:09.304" v="647" actId="1076"/>
          <ac:picMkLst>
            <pc:docMk/>
            <pc:sldMk cId="196244426" sldId="261"/>
            <ac:picMk id="115" creationId="{A7D9229E-ADCA-4962-BF00-A9E0C67E5452}"/>
          </ac:picMkLst>
        </pc:picChg>
        <pc:picChg chg="add">
          <ac:chgData name="Leahy, Andrew" userId="a6646a59-26cf-44ae-a90d-d404250e850f" providerId="ADAL" clId="{4CC66DE6-B703-42E3-A97E-08D3EB36AAEA}" dt="2020-11-16T13:08:00.956" v="667"/>
          <ac:picMkLst>
            <pc:docMk/>
            <pc:sldMk cId="196244426" sldId="261"/>
            <ac:picMk id="116" creationId="{44883A17-19BC-4A05-A2E4-4F49F2A4B0DD}"/>
          </ac:picMkLst>
        </pc:picChg>
        <pc:picChg chg="add mod">
          <ac:chgData name="Leahy, Andrew" userId="a6646a59-26cf-44ae-a90d-d404250e850f" providerId="ADAL" clId="{4CC66DE6-B703-42E3-A97E-08D3EB36AAEA}" dt="2020-11-16T13:12:35.274" v="682" actId="1076"/>
          <ac:picMkLst>
            <pc:docMk/>
            <pc:sldMk cId="196244426" sldId="261"/>
            <ac:picMk id="117" creationId="{B119CF23-F98E-4F85-84F7-07B2EC4DD504}"/>
          </ac:picMkLst>
        </pc:picChg>
        <pc:picChg chg="add mod">
          <ac:chgData name="Leahy, Andrew" userId="a6646a59-26cf-44ae-a90d-d404250e850f" providerId="ADAL" clId="{4CC66DE6-B703-42E3-A97E-08D3EB36AAEA}" dt="2020-11-16T13:12:42.042" v="684" actId="14100"/>
          <ac:picMkLst>
            <pc:docMk/>
            <pc:sldMk cId="196244426" sldId="261"/>
            <ac:picMk id="118" creationId="{BD901274-1D5C-4F6C-AFCA-A9B8EEDD940B}"/>
          </ac:picMkLst>
        </pc:picChg>
        <pc:picChg chg="add del">
          <ac:chgData name="Leahy, Andrew" userId="a6646a59-26cf-44ae-a90d-d404250e850f" providerId="ADAL" clId="{4CC66DE6-B703-42E3-A97E-08D3EB36AAEA}" dt="2020-11-16T13:14:06.018" v="688"/>
          <ac:picMkLst>
            <pc:docMk/>
            <pc:sldMk cId="196244426" sldId="261"/>
            <ac:picMk id="119" creationId="{D6E5F7E7-A4E5-47F1-8ECA-6EFBEC17F315}"/>
          </ac:picMkLst>
        </pc:picChg>
        <pc:picChg chg="add del">
          <ac:chgData name="Leahy, Andrew" userId="a6646a59-26cf-44ae-a90d-d404250e850f" providerId="ADAL" clId="{4CC66DE6-B703-42E3-A97E-08D3EB36AAEA}" dt="2020-11-16T13:14:06.018" v="688"/>
          <ac:picMkLst>
            <pc:docMk/>
            <pc:sldMk cId="196244426" sldId="261"/>
            <ac:picMk id="120" creationId="{BBE08051-F82F-4548-BFF4-3D8C5C527AEA}"/>
          </ac:picMkLst>
        </pc:picChg>
        <pc:picChg chg="add del mod">
          <ac:chgData name="Leahy, Andrew" userId="a6646a59-26cf-44ae-a90d-d404250e850f" providerId="ADAL" clId="{4CC66DE6-B703-42E3-A97E-08D3EB36AAEA}" dt="2020-11-18T19:42:45.430" v="733" actId="478"/>
          <ac:picMkLst>
            <pc:docMk/>
            <pc:sldMk cId="196244426" sldId="261"/>
            <ac:picMk id="125" creationId="{AA49E2EF-2560-4B09-A80D-4EA89FBD5717}"/>
          </ac:picMkLst>
        </pc:picChg>
        <pc:picChg chg="add del mod">
          <ac:chgData name="Leahy, Andrew" userId="a6646a59-26cf-44ae-a90d-d404250e850f" providerId="ADAL" clId="{4CC66DE6-B703-42E3-A97E-08D3EB36AAEA}" dt="2020-11-18T19:42:53.902" v="738" actId="478"/>
          <ac:picMkLst>
            <pc:docMk/>
            <pc:sldMk cId="196244426" sldId="261"/>
            <ac:picMk id="1026" creationId="{3B3870E0-3DF4-4DF4-93EC-ADE6002F890A}"/>
          </ac:picMkLst>
        </pc:picChg>
        <pc:picChg chg="add mod">
          <ac:chgData name="Leahy, Andrew" userId="a6646a59-26cf-44ae-a90d-d404250e850f" providerId="ADAL" clId="{4CC66DE6-B703-42E3-A97E-08D3EB36AAEA}" dt="2020-11-18T19:43:57.470" v="745" actId="1076"/>
          <ac:picMkLst>
            <pc:docMk/>
            <pc:sldMk cId="196244426" sldId="261"/>
            <ac:picMk id="1028" creationId="{D49982CC-47C1-46E3-967D-51944875157B}"/>
          </ac:picMkLst>
        </pc:picChg>
        <pc:cxnChg chg="del">
          <ac:chgData name="Leahy, Andrew" userId="a6646a59-26cf-44ae-a90d-d404250e850f" providerId="ADAL" clId="{4CC66DE6-B703-42E3-A97E-08D3EB36AAEA}" dt="2020-11-16T12:47:04.947" v="521" actId="478"/>
          <ac:cxnSpMkLst>
            <pc:docMk/>
            <pc:sldMk cId="196244426" sldId="261"/>
            <ac:cxnSpMk id="13" creationId="{D0D251EA-A29D-4F07-B466-21D97D6D59DC}"/>
          </ac:cxnSpMkLst>
        </pc:cxnChg>
        <pc:cxnChg chg="del">
          <ac:chgData name="Leahy, Andrew" userId="a6646a59-26cf-44ae-a90d-d404250e850f" providerId="ADAL" clId="{4CC66DE6-B703-42E3-A97E-08D3EB36AAEA}" dt="2020-11-16T12:47:10.101" v="524" actId="478"/>
          <ac:cxnSpMkLst>
            <pc:docMk/>
            <pc:sldMk cId="196244426" sldId="261"/>
            <ac:cxnSpMk id="14" creationId="{55BD3887-B545-4225-9563-14117C4EDFDE}"/>
          </ac:cxnSpMkLst>
        </pc:cxnChg>
        <pc:cxnChg chg="del">
          <ac:chgData name="Leahy, Andrew" userId="a6646a59-26cf-44ae-a90d-d404250e850f" providerId="ADAL" clId="{4CC66DE6-B703-42E3-A97E-08D3EB36AAEA}" dt="2020-11-16T12:47:12.487" v="525" actId="478"/>
          <ac:cxnSpMkLst>
            <pc:docMk/>
            <pc:sldMk cId="196244426" sldId="261"/>
            <ac:cxnSpMk id="15" creationId="{4CA66314-0EB8-40A4-89F1-B65DCD990348}"/>
          </ac:cxnSpMkLst>
        </pc:cxnChg>
      </pc:sldChg>
      <pc:sldChg chg="del">
        <pc:chgData name="Leahy, Andrew" userId="a6646a59-26cf-44ae-a90d-d404250e850f" providerId="ADAL" clId="{4CC66DE6-B703-42E3-A97E-08D3EB36AAEA}" dt="2020-11-16T13:26:25.317" v="725" actId="2696"/>
        <pc:sldMkLst>
          <pc:docMk/>
          <pc:sldMk cId="380008572" sldId="262"/>
        </pc:sldMkLst>
      </pc:sldChg>
      <pc:sldChg chg="del">
        <pc:chgData name="Leahy, Andrew" userId="a6646a59-26cf-44ae-a90d-d404250e850f" providerId="ADAL" clId="{4CC66DE6-B703-42E3-A97E-08D3EB36AAEA}" dt="2020-11-16T13:26:30.070" v="726" actId="2696"/>
        <pc:sldMkLst>
          <pc:docMk/>
          <pc:sldMk cId="1231368148" sldId="264"/>
        </pc:sldMkLst>
      </pc:sldChg>
      <pc:sldChg chg="addSp delSp modSp add">
        <pc:chgData name="Leahy, Andrew" userId="a6646a59-26cf-44ae-a90d-d404250e850f" providerId="ADAL" clId="{4CC66DE6-B703-42E3-A97E-08D3EB36AAEA}" dt="2020-11-20T12:10:14.940" v="1139" actId="1076"/>
        <pc:sldMkLst>
          <pc:docMk/>
          <pc:sldMk cId="4280097067" sldId="264"/>
        </pc:sldMkLst>
        <pc:spChg chg="mod">
          <ac:chgData name="Leahy, Andrew" userId="a6646a59-26cf-44ae-a90d-d404250e850f" providerId="ADAL" clId="{4CC66DE6-B703-42E3-A97E-08D3EB36AAEA}" dt="2020-11-18T19:53:11.861" v="792" actId="14100"/>
          <ac:spMkLst>
            <pc:docMk/>
            <pc:sldMk cId="4280097067" sldId="264"/>
            <ac:spMk id="3" creationId="{9C3BE4F9-7C2F-4602-B38E-00432FCD28F9}"/>
          </ac:spMkLst>
        </pc:spChg>
        <pc:spChg chg="add mod">
          <ac:chgData name="Leahy, Andrew" userId="a6646a59-26cf-44ae-a90d-d404250e850f" providerId="ADAL" clId="{4CC66DE6-B703-42E3-A97E-08D3EB36AAEA}" dt="2020-11-20T12:09:31.212" v="1138" actId="1076"/>
          <ac:spMkLst>
            <pc:docMk/>
            <pc:sldMk cId="4280097067" sldId="264"/>
            <ac:spMk id="4" creationId="{C7639A14-F018-45F5-85E2-89D604631894}"/>
          </ac:spMkLst>
        </pc:spChg>
        <pc:spChg chg="add del mod">
          <ac:chgData name="Leahy, Andrew" userId="a6646a59-26cf-44ae-a90d-d404250e850f" providerId="ADAL" clId="{4CC66DE6-B703-42E3-A97E-08D3EB36AAEA}" dt="2020-11-18T20:08:43.637" v="888" actId="478"/>
          <ac:spMkLst>
            <pc:docMk/>
            <pc:sldMk cId="4280097067" sldId="264"/>
            <ac:spMk id="13" creationId="{15B91B8A-B81B-45B5-94D8-36CFF0CA6259}"/>
          </ac:spMkLst>
        </pc:spChg>
        <pc:spChg chg="add mod">
          <ac:chgData name="Leahy, Andrew" userId="a6646a59-26cf-44ae-a90d-d404250e850f" providerId="ADAL" clId="{4CC66DE6-B703-42E3-A97E-08D3EB36AAEA}" dt="2020-11-18T20:10:44.680" v="908" actId="208"/>
          <ac:spMkLst>
            <pc:docMk/>
            <pc:sldMk cId="4280097067" sldId="264"/>
            <ac:spMk id="14" creationId="{A3584F19-9961-4B25-A4DE-2E4A0059C0E6}"/>
          </ac:spMkLst>
        </pc:spChg>
        <pc:spChg chg="add del mod">
          <ac:chgData name="Leahy, Andrew" userId="a6646a59-26cf-44ae-a90d-d404250e850f" providerId="ADAL" clId="{4CC66DE6-B703-42E3-A97E-08D3EB36AAEA}" dt="2020-11-18T20:13:11.350" v="977"/>
          <ac:spMkLst>
            <pc:docMk/>
            <pc:sldMk cId="4280097067" sldId="264"/>
            <ac:spMk id="15" creationId="{7DEB4313-BAF2-423B-B2EB-EB0A98096E07}"/>
          </ac:spMkLst>
        </pc:spChg>
        <pc:spChg chg="mod">
          <ac:chgData name="Leahy, Andrew" userId="a6646a59-26cf-44ae-a90d-d404250e850f" providerId="ADAL" clId="{4CC66DE6-B703-42E3-A97E-08D3EB36AAEA}" dt="2020-11-18T19:55:57.217" v="814" actId="20577"/>
          <ac:spMkLst>
            <pc:docMk/>
            <pc:sldMk cId="4280097067" sldId="264"/>
            <ac:spMk id="17" creationId="{B718B48A-2FB8-49A1-9D1D-9406470D1EDB}"/>
          </ac:spMkLst>
        </pc:spChg>
        <pc:spChg chg="add del mod">
          <ac:chgData name="Leahy, Andrew" userId="a6646a59-26cf-44ae-a90d-d404250e850f" providerId="ADAL" clId="{4CC66DE6-B703-42E3-A97E-08D3EB36AAEA}" dt="2020-11-18T20:13:58.901" v="986" actId="478"/>
          <ac:spMkLst>
            <pc:docMk/>
            <pc:sldMk cId="4280097067" sldId="264"/>
            <ac:spMk id="31" creationId="{1DC6EA89-7F5F-4048-B0C9-C1DBF98A3DEB}"/>
          </ac:spMkLst>
        </pc:spChg>
        <pc:spChg chg="add del mod">
          <ac:chgData name="Leahy, Andrew" userId="a6646a59-26cf-44ae-a90d-d404250e850f" providerId="ADAL" clId="{4CC66DE6-B703-42E3-A97E-08D3EB36AAEA}" dt="2020-11-18T20:18:35.493" v="1007" actId="478"/>
          <ac:spMkLst>
            <pc:docMk/>
            <pc:sldMk cId="4280097067" sldId="264"/>
            <ac:spMk id="32" creationId="{E52DCBE8-C2BC-4A17-AB76-E1EB4B928F41}"/>
          </ac:spMkLst>
        </pc:spChg>
        <pc:spChg chg="add del mod">
          <ac:chgData name="Leahy, Andrew" userId="a6646a59-26cf-44ae-a90d-d404250e850f" providerId="ADAL" clId="{4CC66DE6-B703-42E3-A97E-08D3EB36AAEA}" dt="2020-11-20T12:08:23.813" v="1105" actId="478"/>
          <ac:spMkLst>
            <pc:docMk/>
            <pc:sldMk cId="4280097067" sldId="264"/>
            <ac:spMk id="33" creationId="{CBD10B67-FA6D-409F-A3CB-AD4E47E91CCA}"/>
          </ac:spMkLst>
        </pc:spChg>
        <pc:spChg chg="add del mod">
          <ac:chgData name="Leahy, Andrew" userId="a6646a59-26cf-44ae-a90d-d404250e850f" providerId="ADAL" clId="{4CC66DE6-B703-42E3-A97E-08D3EB36AAEA}" dt="2020-11-18T20:20:53.670" v="1040" actId="478"/>
          <ac:spMkLst>
            <pc:docMk/>
            <pc:sldMk cId="4280097067" sldId="264"/>
            <ac:spMk id="34" creationId="{2FE47D61-8D5A-401F-BE4E-6CB27EB55B32}"/>
          </ac:spMkLst>
        </pc:spChg>
        <pc:spChg chg="add del mod">
          <ac:chgData name="Leahy, Andrew" userId="a6646a59-26cf-44ae-a90d-d404250e850f" providerId="ADAL" clId="{4CC66DE6-B703-42E3-A97E-08D3EB36AAEA}" dt="2020-11-18T20:24:33.072" v="1091" actId="478"/>
          <ac:spMkLst>
            <pc:docMk/>
            <pc:sldMk cId="4280097067" sldId="264"/>
            <ac:spMk id="35" creationId="{0438FDF6-6161-4A93-9130-5E69272090D0}"/>
          </ac:spMkLst>
        </pc:spChg>
        <pc:spChg chg="add del mod">
          <ac:chgData name="Leahy, Andrew" userId="a6646a59-26cf-44ae-a90d-d404250e850f" providerId="ADAL" clId="{4CC66DE6-B703-42E3-A97E-08D3EB36AAEA}" dt="2020-11-20T12:08:26.430" v="1107" actId="478"/>
          <ac:spMkLst>
            <pc:docMk/>
            <pc:sldMk cId="4280097067" sldId="264"/>
            <ac:spMk id="36" creationId="{08828A11-2C7E-404F-B0EF-8A6B1E195A61}"/>
          </ac:spMkLst>
        </pc:spChg>
        <pc:spChg chg="mod">
          <ac:chgData name="Leahy, Andrew" userId="a6646a59-26cf-44ae-a90d-d404250e850f" providerId="ADAL" clId="{4CC66DE6-B703-42E3-A97E-08D3EB36AAEA}" dt="2020-11-18T19:53:27.385" v="796" actId="1076"/>
          <ac:spMkLst>
            <pc:docMk/>
            <pc:sldMk cId="4280097067" sldId="264"/>
            <ac:spMk id="52" creationId="{68655EBF-2B4B-4B2D-BECD-81E9D77DDD4D}"/>
          </ac:spMkLst>
        </pc:spChg>
        <pc:spChg chg="mod">
          <ac:chgData name="Leahy, Andrew" userId="a6646a59-26cf-44ae-a90d-d404250e850f" providerId="ADAL" clId="{4CC66DE6-B703-42E3-A97E-08D3EB36AAEA}" dt="2020-11-20T12:10:14.940" v="1139" actId="1076"/>
          <ac:spMkLst>
            <pc:docMk/>
            <pc:sldMk cId="4280097067" sldId="264"/>
            <ac:spMk id="53" creationId="{ED0AEF1F-8A2D-435B-A93F-AABCC881F010}"/>
          </ac:spMkLst>
        </pc:spChg>
        <pc:spChg chg="mod">
          <ac:chgData name="Leahy, Andrew" userId="a6646a59-26cf-44ae-a90d-d404250e850f" providerId="ADAL" clId="{4CC66DE6-B703-42E3-A97E-08D3EB36AAEA}" dt="2020-11-18T19:57:03.934" v="821" actId="1076"/>
          <ac:spMkLst>
            <pc:docMk/>
            <pc:sldMk cId="4280097067" sldId="264"/>
            <ac:spMk id="54" creationId="{FAECF6CF-8AB3-4E5D-9397-77E043FEA771}"/>
          </ac:spMkLst>
        </pc:spChg>
        <pc:spChg chg="mod">
          <ac:chgData name="Leahy, Andrew" userId="a6646a59-26cf-44ae-a90d-d404250e850f" providerId="ADAL" clId="{4CC66DE6-B703-42E3-A97E-08D3EB36AAEA}" dt="2020-11-18T19:57:13.093" v="823" actId="1076"/>
          <ac:spMkLst>
            <pc:docMk/>
            <pc:sldMk cId="4280097067" sldId="264"/>
            <ac:spMk id="64" creationId="{6C2AE776-EF68-4BF5-B3FE-14684810C0C5}"/>
          </ac:spMkLst>
        </pc:spChg>
        <pc:spChg chg="add del mod">
          <ac:chgData name="Leahy, Andrew" userId="a6646a59-26cf-44ae-a90d-d404250e850f" providerId="ADAL" clId="{4CC66DE6-B703-42E3-A97E-08D3EB36AAEA}" dt="2020-11-18T20:08:42.691" v="887" actId="478"/>
          <ac:spMkLst>
            <pc:docMk/>
            <pc:sldMk cId="4280097067" sldId="264"/>
            <ac:spMk id="74" creationId="{F114C89A-8D2F-47F0-812B-62692251F23A}"/>
          </ac:spMkLst>
        </pc:spChg>
        <pc:spChg chg="add del mod">
          <ac:chgData name="Leahy, Andrew" userId="a6646a59-26cf-44ae-a90d-d404250e850f" providerId="ADAL" clId="{4CC66DE6-B703-42E3-A97E-08D3EB36AAEA}" dt="2020-11-18T20:08:41.818" v="886" actId="478"/>
          <ac:spMkLst>
            <pc:docMk/>
            <pc:sldMk cId="4280097067" sldId="264"/>
            <ac:spMk id="75" creationId="{6EEE25A6-8230-438E-9EC7-9A146C6F1D6A}"/>
          </ac:spMkLst>
        </pc:spChg>
        <pc:spChg chg="add del mod">
          <ac:chgData name="Leahy, Andrew" userId="a6646a59-26cf-44ae-a90d-d404250e850f" providerId="ADAL" clId="{4CC66DE6-B703-42E3-A97E-08D3EB36AAEA}" dt="2020-11-18T20:08:38.594" v="885"/>
          <ac:spMkLst>
            <pc:docMk/>
            <pc:sldMk cId="4280097067" sldId="264"/>
            <ac:spMk id="76" creationId="{F7F24FF8-EF77-408C-A648-FB4BCBA51D9B}"/>
          </ac:spMkLst>
        </pc:spChg>
        <pc:spChg chg="add del mod">
          <ac:chgData name="Leahy, Andrew" userId="a6646a59-26cf-44ae-a90d-d404250e850f" providerId="ADAL" clId="{4CC66DE6-B703-42E3-A97E-08D3EB36AAEA}" dt="2020-11-18T20:09:07.024" v="894" actId="478"/>
          <ac:spMkLst>
            <pc:docMk/>
            <pc:sldMk cId="4280097067" sldId="264"/>
            <ac:spMk id="77" creationId="{BEB59427-0FF8-4E4F-BE98-DBA96B1C21BE}"/>
          </ac:spMkLst>
        </pc:spChg>
        <pc:spChg chg="mod">
          <ac:chgData name="Leahy, Andrew" userId="a6646a59-26cf-44ae-a90d-d404250e850f" providerId="ADAL" clId="{4CC66DE6-B703-42E3-A97E-08D3EB36AAEA}" dt="2020-11-18T19:56:00.951" v="816" actId="20577"/>
          <ac:spMkLst>
            <pc:docMk/>
            <pc:sldMk cId="4280097067" sldId="264"/>
            <ac:spMk id="94" creationId="{09D7288D-C627-409F-89C8-9CF4CB9F78E9}"/>
          </ac:spMkLst>
        </pc:spChg>
        <pc:spChg chg="del mod">
          <ac:chgData name="Leahy, Andrew" userId="a6646a59-26cf-44ae-a90d-d404250e850f" providerId="ADAL" clId="{4CC66DE6-B703-42E3-A97E-08D3EB36AAEA}" dt="2020-11-18T20:13:11.347" v="975" actId="478"/>
          <ac:spMkLst>
            <pc:docMk/>
            <pc:sldMk cId="4280097067" sldId="264"/>
            <ac:spMk id="95" creationId="{18A84757-91A0-4154-B6F1-FF3B1BEB13E2}"/>
          </ac:spMkLst>
        </pc:spChg>
        <pc:spChg chg="mod">
          <ac:chgData name="Leahy, Andrew" userId="a6646a59-26cf-44ae-a90d-d404250e850f" providerId="ADAL" clId="{4CC66DE6-B703-42E3-A97E-08D3EB36AAEA}" dt="2020-11-18T19:55:01.351" v="807" actId="1076"/>
          <ac:spMkLst>
            <pc:docMk/>
            <pc:sldMk cId="4280097067" sldId="264"/>
            <ac:spMk id="96" creationId="{2E4E3A12-3E90-4470-8C2D-584A7FA89C79}"/>
          </ac:spMkLst>
        </pc:spChg>
        <pc:spChg chg="mod">
          <ac:chgData name="Leahy, Andrew" userId="a6646a59-26cf-44ae-a90d-d404250e850f" providerId="ADAL" clId="{4CC66DE6-B703-42E3-A97E-08D3EB36AAEA}" dt="2020-11-18T20:00:33.918" v="856" actId="1076"/>
          <ac:spMkLst>
            <pc:docMk/>
            <pc:sldMk cId="4280097067" sldId="264"/>
            <ac:spMk id="108" creationId="{47B0B79C-E62D-4437-AE13-3A164985AC69}"/>
          </ac:spMkLst>
        </pc:spChg>
        <pc:spChg chg="mod">
          <ac:chgData name="Leahy, Andrew" userId="a6646a59-26cf-44ae-a90d-d404250e850f" providerId="ADAL" clId="{4CC66DE6-B703-42E3-A97E-08D3EB36AAEA}" dt="2020-11-18T20:00:28.742" v="855" actId="1076"/>
          <ac:spMkLst>
            <pc:docMk/>
            <pc:sldMk cId="4280097067" sldId="264"/>
            <ac:spMk id="109" creationId="{F7DF71BC-223D-415E-97B6-702D0E5F82F5}"/>
          </ac:spMkLst>
        </pc:spChg>
        <pc:spChg chg="mod">
          <ac:chgData name="Leahy, Andrew" userId="a6646a59-26cf-44ae-a90d-d404250e850f" providerId="ADAL" clId="{4CC66DE6-B703-42E3-A97E-08D3EB36AAEA}" dt="2020-11-18T19:56:37.142" v="818" actId="1076"/>
          <ac:spMkLst>
            <pc:docMk/>
            <pc:sldMk cId="4280097067" sldId="264"/>
            <ac:spMk id="121" creationId="{46304207-AA4B-44BD-A7F0-A1F6810BC989}"/>
          </ac:spMkLst>
        </pc:spChg>
        <pc:spChg chg="mod">
          <ac:chgData name="Leahy, Andrew" userId="a6646a59-26cf-44ae-a90d-d404250e850f" providerId="ADAL" clId="{4CC66DE6-B703-42E3-A97E-08D3EB36AAEA}" dt="2020-11-18T19:56:44.870" v="819" actId="1076"/>
          <ac:spMkLst>
            <pc:docMk/>
            <pc:sldMk cId="4280097067" sldId="264"/>
            <ac:spMk id="122" creationId="{1FD0C350-49BF-4A0B-B91F-D701361FC85F}"/>
          </ac:spMkLst>
        </pc:spChg>
        <pc:spChg chg="mod">
          <ac:chgData name="Leahy, Andrew" userId="a6646a59-26cf-44ae-a90d-d404250e850f" providerId="ADAL" clId="{4CC66DE6-B703-42E3-A97E-08D3EB36AAEA}" dt="2020-11-18T19:56:50.463" v="820" actId="1076"/>
          <ac:spMkLst>
            <pc:docMk/>
            <pc:sldMk cId="4280097067" sldId="264"/>
            <ac:spMk id="123" creationId="{3530BC22-D3F3-4BF0-B2E4-C539C2E2D6D7}"/>
          </ac:spMkLst>
        </pc:spChg>
        <pc:grpChg chg="mod">
          <ac:chgData name="Leahy, Andrew" userId="a6646a59-26cf-44ae-a90d-d404250e850f" providerId="ADAL" clId="{4CC66DE6-B703-42E3-A97E-08D3EB36AAEA}" dt="2020-11-18T19:56:33.423" v="817" actId="1076"/>
          <ac:grpSpMkLst>
            <pc:docMk/>
            <pc:sldMk cId="4280097067" sldId="264"/>
            <ac:grpSpMk id="6" creationId="{85CC4566-4CA2-4306-91F7-234D7155CC51}"/>
          </ac:grpSpMkLst>
        </pc:grpChg>
        <pc:grpChg chg="mod">
          <ac:chgData name="Leahy, Andrew" userId="a6646a59-26cf-44ae-a90d-d404250e850f" providerId="ADAL" clId="{4CC66DE6-B703-42E3-A97E-08D3EB36AAEA}" dt="2020-11-18T19:55:07.407" v="808" actId="1076"/>
          <ac:grpSpMkLst>
            <pc:docMk/>
            <pc:sldMk cId="4280097067" sldId="264"/>
            <ac:grpSpMk id="18" creationId="{1E16A5F1-5658-4A96-8B6B-6011100C2695}"/>
          </ac:grpSpMkLst>
        </pc:grpChg>
        <pc:grpChg chg="add del mod">
          <ac:chgData name="Leahy, Andrew" userId="a6646a59-26cf-44ae-a90d-d404250e850f" providerId="ADAL" clId="{4CC66DE6-B703-42E3-A97E-08D3EB36AAEA}" dt="2020-11-18T19:59:59.907" v="850" actId="478"/>
          <ac:grpSpMkLst>
            <pc:docMk/>
            <pc:sldMk cId="4280097067" sldId="264"/>
            <ac:grpSpMk id="97" creationId="{1752AB41-693B-4656-AD6D-6399953C8BA6}"/>
          </ac:grpSpMkLst>
        </pc:grpChg>
        <pc:picChg chg="add mod modCrop">
          <ac:chgData name="Leahy, Andrew" userId="a6646a59-26cf-44ae-a90d-d404250e850f" providerId="ADAL" clId="{4CC66DE6-B703-42E3-A97E-08D3EB36AAEA}" dt="2020-11-18T20:00:21.754" v="854" actId="1076"/>
          <ac:picMkLst>
            <pc:docMk/>
            <pc:sldMk cId="4280097067" sldId="264"/>
            <ac:picMk id="5" creationId="{A8E5AE8A-6B97-4AD7-8CF2-941C135FBCCF}"/>
          </ac:picMkLst>
        </pc:picChg>
        <pc:picChg chg="mod">
          <ac:chgData name="Leahy, Andrew" userId="a6646a59-26cf-44ae-a90d-d404250e850f" providerId="ADAL" clId="{4CC66DE6-B703-42E3-A97E-08D3EB36AAEA}" dt="2020-11-18T20:08:48.837" v="889" actId="1076"/>
          <ac:picMkLst>
            <pc:docMk/>
            <pc:sldMk cId="4280097067" sldId="264"/>
            <ac:picMk id="16" creationId="{D48E4A94-CB5F-4CE7-869A-90D7E7A06F0D}"/>
          </ac:picMkLst>
        </pc:picChg>
        <pc:picChg chg="mod">
          <ac:chgData name="Leahy, Andrew" userId="a6646a59-26cf-44ae-a90d-d404250e850f" providerId="ADAL" clId="{4CC66DE6-B703-42E3-A97E-08D3EB36AAEA}" dt="2020-11-18T19:53:23.998" v="795" actId="1076"/>
          <ac:picMkLst>
            <pc:docMk/>
            <pc:sldMk cId="4280097067" sldId="264"/>
            <ac:picMk id="51" creationId="{099A24DB-6322-4723-9F57-CB2D3D219871}"/>
          </ac:picMkLst>
        </pc:picChg>
        <pc:picChg chg="mod">
          <ac:chgData name="Leahy, Andrew" userId="a6646a59-26cf-44ae-a90d-d404250e850f" providerId="ADAL" clId="{4CC66DE6-B703-42E3-A97E-08D3EB36AAEA}" dt="2020-11-18T19:57:08.870" v="822" actId="1076"/>
          <ac:picMkLst>
            <pc:docMk/>
            <pc:sldMk cId="4280097067" sldId="264"/>
            <ac:picMk id="63" creationId="{746AED28-1C0B-4B99-B9E2-5B661947A122}"/>
          </ac:picMkLst>
        </pc:picChg>
        <pc:picChg chg="del">
          <ac:chgData name="Leahy, Andrew" userId="a6646a59-26cf-44ae-a90d-d404250e850f" providerId="ADAL" clId="{4CC66DE6-B703-42E3-A97E-08D3EB36AAEA}" dt="2020-11-18T20:01:18.014" v="858" actId="478"/>
          <ac:picMkLst>
            <pc:docMk/>
            <pc:sldMk cId="4280097067" sldId="264"/>
            <ac:picMk id="104" creationId="{ACBE7983-C147-4B0F-8FFB-9C7E3A739E34}"/>
          </ac:picMkLst>
        </pc:picChg>
        <pc:picChg chg="del">
          <ac:chgData name="Leahy, Andrew" userId="a6646a59-26cf-44ae-a90d-d404250e850f" providerId="ADAL" clId="{4CC66DE6-B703-42E3-A97E-08D3EB36AAEA}" dt="2020-11-18T20:00:01.254" v="851" actId="478"/>
          <ac:picMkLst>
            <pc:docMk/>
            <pc:sldMk cId="4280097067" sldId="264"/>
            <ac:picMk id="110" creationId="{BE91A09D-A959-4418-82FC-75D240F62097}"/>
          </ac:picMkLst>
        </pc:picChg>
        <pc:picChg chg="del">
          <ac:chgData name="Leahy, Andrew" userId="a6646a59-26cf-44ae-a90d-d404250e850f" providerId="ADAL" clId="{4CC66DE6-B703-42E3-A97E-08D3EB36AAEA}" dt="2020-11-18T19:59:54.130" v="845" actId="478"/>
          <ac:picMkLst>
            <pc:docMk/>
            <pc:sldMk cId="4280097067" sldId="264"/>
            <ac:picMk id="111" creationId="{FE2227C7-DBDB-4CCB-99DD-CD53D7A20405}"/>
          </ac:picMkLst>
        </pc:picChg>
        <pc:picChg chg="del">
          <ac:chgData name="Leahy, Andrew" userId="a6646a59-26cf-44ae-a90d-d404250e850f" providerId="ADAL" clId="{4CC66DE6-B703-42E3-A97E-08D3EB36AAEA}" dt="2020-11-18T19:59:50.413" v="842" actId="478"/>
          <ac:picMkLst>
            <pc:docMk/>
            <pc:sldMk cId="4280097067" sldId="264"/>
            <ac:picMk id="112" creationId="{5F8891F2-046E-4D51-A0B9-A97E67A4A341}"/>
          </ac:picMkLst>
        </pc:picChg>
        <pc:picChg chg="del">
          <ac:chgData name="Leahy, Andrew" userId="a6646a59-26cf-44ae-a90d-d404250e850f" providerId="ADAL" clId="{4CC66DE6-B703-42E3-A97E-08D3EB36AAEA}" dt="2020-11-18T19:59:57.809" v="848" actId="478"/>
          <ac:picMkLst>
            <pc:docMk/>
            <pc:sldMk cId="4280097067" sldId="264"/>
            <ac:picMk id="113" creationId="{6D5BC209-0FBA-45B8-82FD-2BF7B64EFA6F}"/>
          </ac:picMkLst>
        </pc:picChg>
        <pc:picChg chg="mod">
          <ac:chgData name="Leahy, Andrew" userId="a6646a59-26cf-44ae-a90d-d404250e850f" providerId="ADAL" clId="{4CC66DE6-B703-42E3-A97E-08D3EB36AAEA}" dt="2020-11-18T19:55:19.046" v="810" actId="1076"/>
          <ac:picMkLst>
            <pc:docMk/>
            <pc:sldMk cId="4280097067" sldId="264"/>
            <ac:picMk id="1028" creationId="{D49982CC-47C1-46E3-967D-51944875157B}"/>
          </ac:picMkLst>
        </pc:picChg>
        <pc:picChg chg="add del mod">
          <ac:chgData name="Leahy, Andrew" userId="a6646a59-26cf-44ae-a90d-d404250e850f" providerId="ADAL" clId="{4CC66DE6-B703-42E3-A97E-08D3EB36AAEA}" dt="2020-11-18T20:16:37.816" v="994"/>
          <ac:picMkLst>
            <pc:docMk/>
            <pc:sldMk cId="4280097067" sldId="264"/>
            <ac:picMk id="2050" creationId="{603C0942-4191-4000-9E9C-0F83DC971CE1}"/>
          </ac:picMkLst>
        </pc:picChg>
      </pc:sldChg>
      <pc:sldChg chg="add">
        <pc:chgData name="Leahy, Andrew" userId="a6646a59-26cf-44ae-a90d-d404250e850f" providerId="ADAL" clId="{4CC66DE6-B703-42E3-A97E-08D3EB36AAEA}" dt="2020-11-21T20:59:48.646" v="1140"/>
        <pc:sldMkLst>
          <pc:docMk/>
          <pc:sldMk cId="2987390859" sldId="265"/>
        </pc:sldMkLst>
      </pc:sldChg>
      <pc:sldChg chg="addSp delSp modSp new add del">
        <pc:chgData name="Leahy, Andrew" userId="a6646a59-26cf-44ae-a90d-d404250e850f" providerId="ADAL" clId="{4CC66DE6-B703-42E3-A97E-08D3EB36AAEA}" dt="2020-11-21T21:04:44.551" v="1143" actId="27022"/>
        <pc:sldMkLst>
          <pc:docMk/>
          <pc:sldMk cId="2335472704" sldId="266"/>
        </pc:sldMkLst>
        <pc:spChg chg="del">
          <ac:chgData name="Leahy, Andrew" userId="a6646a59-26cf-44ae-a90d-d404250e850f" providerId="ADAL" clId="{4CC66DE6-B703-42E3-A97E-08D3EB36AAEA}" dt="2020-11-21T21:04:16.174" v="1142"/>
          <ac:spMkLst>
            <pc:docMk/>
            <pc:sldMk cId="2335472704" sldId="266"/>
            <ac:spMk id="3" creationId="{1F872C05-A1DF-4C5B-89B3-A10C953DF621}"/>
          </ac:spMkLst>
        </pc:spChg>
        <pc:graphicFrameChg chg="add del modGraphic">
          <ac:chgData name="Leahy, Andrew" userId="a6646a59-26cf-44ae-a90d-d404250e850f" providerId="ADAL" clId="{4CC66DE6-B703-42E3-A97E-08D3EB36AAEA}" dt="2020-11-21T21:04:44.551" v="1143" actId="27022"/>
          <ac:graphicFrameMkLst>
            <pc:docMk/>
            <pc:sldMk cId="2335472704" sldId="266"/>
            <ac:graphicFrameMk id="5" creationId="{EFC36C24-89E9-46A8-9956-1D6C17C826CB}"/>
          </ac:graphicFrameMkLst>
        </pc:graphicFrameChg>
      </pc:sldChg>
    </pc:docChg>
  </pc:docChgLst>
  <pc:docChgLst>
    <pc:chgData name="Ojuoko, Seun" userId="S::zo12@hw.ac.uk::d2d2d276-383c-45f1-899b-39ebbeacfd56" providerId="AD" clId="Web-{160746C8-80D8-427E-8431-E95060153902}"/>
    <pc:docChg chg="modSld">
      <pc:chgData name="Ojuoko, Seun" userId="S::zo12@hw.ac.uk::d2d2d276-383c-45f1-899b-39ebbeacfd56" providerId="AD" clId="Web-{160746C8-80D8-427E-8431-E95060153902}" dt="2020-11-16T01:04:25.953" v="48" actId="14100"/>
      <pc:docMkLst>
        <pc:docMk/>
      </pc:docMkLst>
      <pc:sldChg chg="addSp modSp">
        <pc:chgData name="Ojuoko, Seun" userId="S::zo12@hw.ac.uk::d2d2d276-383c-45f1-899b-39ebbeacfd56" providerId="AD" clId="Web-{160746C8-80D8-427E-8431-E95060153902}" dt="2020-11-16T01:04:25.953" v="48" actId="14100"/>
        <pc:sldMkLst>
          <pc:docMk/>
          <pc:sldMk cId="2654029588" sldId="257"/>
        </pc:sldMkLst>
        <pc:spChg chg="mod">
          <ac:chgData name="Ojuoko, Seun" userId="S::zo12@hw.ac.uk::d2d2d276-383c-45f1-899b-39ebbeacfd56" providerId="AD" clId="Web-{160746C8-80D8-427E-8431-E95060153902}" dt="2020-11-16T01:03:57.577" v="46" actId="1076"/>
          <ac:spMkLst>
            <pc:docMk/>
            <pc:sldMk cId="2654029588" sldId="257"/>
            <ac:spMk id="74" creationId="{10E99270-D548-4177-90A9-5736DE56B1DE}"/>
          </ac:spMkLst>
        </pc:spChg>
        <pc:spChg chg="add mod">
          <ac:chgData name="Ojuoko, Seun" userId="S::zo12@hw.ac.uk::d2d2d276-383c-45f1-899b-39ebbeacfd56" providerId="AD" clId="Web-{160746C8-80D8-427E-8431-E95060153902}" dt="2020-11-16T01:04:25.953" v="48" actId="14100"/>
          <ac:spMkLst>
            <pc:docMk/>
            <pc:sldMk cId="2654029588" sldId="257"/>
            <ac:spMk id="75" creationId="{FE0046BD-5854-49D3-A4DE-15E4861927FD}"/>
          </ac:spMkLst>
        </pc:spChg>
        <pc:picChg chg="mod">
          <ac:chgData name="Ojuoko, Seun" userId="S::zo12@hw.ac.uk::d2d2d276-383c-45f1-899b-39ebbeacfd56" providerId="AD" clId="Web-{160746C8-80D8-427E-8431-E95060153902}" dt="2020-11-16T01:04:02.171" v="47" actId="1076"/>
          <ac:picMkLst>
            <pc:docMk/>
            <pc:sldMk cId="2654029588" sldId="257"/>
            <ac:picMk id="9" creationId="{BEFA82EA-3957-4119-B734-31BD68ECD078}"/>
          </ac:picMkLst>
        </pc:picChg>
      </pc:sldChg>
    </pc:docChg>
  </pc:docChgLst>
  <pc:docChgLst>
    <pc:chgData clId="Web-{5C6F2CAE-51CD-4932-A265-BE390D8F4438}"/>
    <pc:docChg chg="modSld">
      <pc:chgData name="" userId="" providerId="" clId="Web-{5C6F2CAE-51CD-4932-A265-BE390D8F4438}" dt="2020-11-13T12:45:58.240" v="0"/>
      <pc:docMkLst>
        <pc:docMk/>
      </pc:docMkLst>
      <pc:sldChg chg="delSp">
        <pc:chgData name="" userId="" providerId="" clId="Web-{5C6F2CAE-51CD-4932-A265-BE390D8F4438}" dt="2020-11-13T12:45:58.240" v="0"/>
        <pc:sldMkLst>
          <pc:docMk/>
          <pc:sldMk cId="2654029588" sldId="257"/>
        </pc:sldMkLst>
        <pc:picChg chg="del">
          <ac:chgData name="" userId="" providerId="" clId="Web-{5C6F2CAE-51CD-4932-A265-BE390D8F4438}" dt="2020-11-13T12:45:58.240" v="0"/>
          <ac:picMkLst>
            <pc:docMk/>
            <pc:sldMk cId="2654029588" sldId="257"/>
            <ac:picMk id="4" creationId="{75BDC8BC-0AA0-4778-888B-CC4C0D659456}"/>
          </ac:picMkLst>
        </pc:picChg>
      </pc:sldChg>
    </pc:docChg>
  </pc:docChgLst>
  <pc:docChgLst>
    <pc:chgData name="Ojuoko, Seun" userId="S::zo12@hw.ac.uk::d2d2d276-383c-45f1-899b-39ebbeacfd56" providerId="AD" clId="Web-{13E0DBDF-5242-4EAB-A284-05C4275AAB08}"/>
    <pc:docChg chg="modSld">
      <pc:chgData name="Ojuoko, Seun" userId="S::zo12@hw.ac.uk::d2d2d276-383c-45f1-899b-39ebbeacfd56" providerId="AD" clId="Web-{13E0DBDF-5242-4EAB-A284-05C4275AAB08}" dt="2020-11-16T02:21:29.530" v="19" actId="20577"/>
      <pc:docMkLst>
        <pc:docMk/>
      </pc:docMkLst>
      <pc:sldChg chg="modSp">
        <pc:chgData name="Ojuoko, Seun" userId="S::zo12@hw.ac.uk::d2d2d276-383c-45f1-899b-39ebbeacfd56" providerId="AD" clId="Web-{13E0DBDF-5242-4EAB-A284-05C4275AAB08}" dt="2020-11-16T02:21:28.327" v="17" actId="20577"/>
        <pc:sldMkLst>
          <pc:docMk/>
          <pc:sldMk cId="2654029588" sldId="257"/>
        </pc:sldMkLst>
        <pc:spChg chg="mod">
          <ac:chgData name="Ojuoko, Seun" userId="S::zo12@hw.ac.uk::d2d2d276-383c-45f1-899b-39ebbeacfd56" providerId="AD" clId="Web-{13E0DBDF-5242-4EAB-A284-05C4275AAB08}" dt="2020-11-16T02:21:16.014" v="16" actId="1076"/>
          <ac:spMkLst>
            <pc:docMk/>
            <pc:sldMk cId="2654029588" sldId="257"/>
            <ac:spMk id="10" creationId="{D421F711-5EE5-4FD9-ABC1-C44CE267E176}"/>
          </ac:spMkLst>
        </pc:spChg>
        <pc:spChg chg="mod">
          <ac:chgData name="Ojuoko, Seun" userId="S::zo12@hw.ac.uk::d2d2d276-383c-45f1-899b-39ebbeacfd56" providerId="AD" clId="Web-{13E0DBDF-5242-4EAB-A284-05C4275AAB08}" dt="2020-11-16T02:21:28.327" v="17" actId="20577"/>
          <ac:spMkLst>
            <pc:docMk/>
            <pc:sldMk cId="2654029588" sldId="257"/>
            <ac:spMk id="13" creationId="{7DA907E7-2E5B-4253-965E-269533B1942A}"/>
          </ac:spMkLst>
        </pc:spChg>
        <pc:spChg chg="mod">
          <ac:chgData name="Ojuoko, Seun" userId="S::zo12@hw.ac.uk::d2d2d276-383c-45f1-899b-39ebbeacfd56" providerId="AD" clId="Web-{13E0DBDF-5242-4EAB-A284-05C4275AAB08}" dt="2020-11-16T02:20:44.165" v="13" actId="20577"/>
          <ac:spMkLst>
            <pc:docMk/>
            <pc:sldMk cId="2654029588" sldId="257"/>
            <ac:spMk id="75" creationId="{FE0046BD-5854-49D3-A4DE-15E4861927FD}"/>
          </ac:spMkLst>
        </pc:spChg>
      </pc:sldChg>
    </pc:docChg>
  </pc:docChgLst>
  <pc:docChgLst>
    <pc:chgData name="Cameron Maxwell" userId="71cc5448-efc8-4422-8a2b-f5977d5f0e7d" providerId="ADAL" clId="{70B46A5E-4079-4868-8CEE-609826D69CA4}"/>
    <pc:docChg chg="custSel modSld">
      <pc:chgData name="Cameron Maxwell" userId="71cc5448-efc8-4422-8a2b-f5977d5f0e7d" providerId="ADAL" clId="{70B46A5E-4079-4868-8CEE-609826D69CA4}" dt="2020-11-20T12:15:30.654" v="3" actId="1076"/>
      <pc:docMkLst>
        <pc:docMk/>
      </pc:docMkLst>
      <pc:sldChg chg="addSp delSp modSp mod">
        <pc:chgData name="Cameron Maxwell" userId="71cc5448-efc8-4422-8a2b-f5977d5f0e7d" providerId="ADAL" clId="{70B46A5E-4079-4868-8CEE-609826D69CA4}" dt="2020-11-20T12:15:30.654" v="3" actId="1076"/>
        <pc:sldMkLst>
          <pc:docMk/>
          <pc:sldMk cId="4280097067" sldId="264"/>
        </pc:sldMkLst>
        <pc:spChg chg="mod">
          <ac:chgData name="Cameron Maxwell" userId="71cc5448-efc8-4422-8a2b-f5977d5f0e7d" providerId="ADAL" clId="{70B46A5E-4079-4868-8CEE-609826D69CA4}" dt="2020-11-20T12:15:30.654" v="3" actId="1076"/>
          <ac:spMkLst>
            <pc:docMk/>
            <pc:sldMk cId="4280097067" sldId="264"/>
            <ac:spMk id="4" creationId="{C7639A14-F018-45F5-85E2-89D604631894}"/>
          </ac:spMkLst>
        </pc:spChg>
        <pc:cxnChg chg="add del mod">
          <ac:chgData name="Cameron Maxwell" userId="71cc5448-efc8-4422-8a2b-f5977d5f0e7d" providerId="ADAL" clId="{70B46A5E-4079-4868-8CEE-609826D69CA4}" dt="2020-11-20T12:13:21.702" v="2" actId="478"/>
          <ac:cxnSpMkLst>
            <pc:docMk/>
            <pc:sldMk cId="4280097067" sldId="264"/>
            <ac:cxnSpMk id="15" creationId="{85F0E6F7-5A22-45B1-8BE3-2BA5988B3946}"/>
          </ac:cxnSpMkLst>
        </pc:cxnChg>
      </pc:sldChg>
    </pc:docChg>
  </pc:docChgLst>
  <pc:docChgLst>
    <pc:chgData name="Leahy, Andrew" userId="a6646a59-26cf-44ae-a90d-d404250e850f" providerId="ADAL" clId="{A43F6D2A-93CE-4D46-8B7D-B752617934A8}"/>
    <pc:docChg chg="undo redo custSel addSld delSld modSld sldOrd addSection delSection modSection">
      <pc:chgData name="Leahy, Andrew" userId="a6646a59-26cf-44ae-a90d-d404250e850f" providerId="ADAL" clId="{A43F6D2A-93CE-4D46-8B7D-B752617934A8}" dt="2020-11-22T19:44:38.101" v="504" actId="167"/>
      <pc:docMkLst>
        <pc:docMk/>
      </pc:docMkLst>
      <pc:sldChg chg="del">
        <pc:chgData name="Leahy, Andrew" userId="a6646a59-26cf-44ae-a90d-d404250e850f" providerId="ADAL" clId="{A43F6D2A-93CE-4D46-8B7D-B752617934A8}" dt="2020-11-21T21:17:33.298" v="0" actId="2696"/>
        <pc:sldMkLst>
          <pc:docMk/>
          <pc:sldMk cId="3070093744" sldId="256"/>
        </pc:sldMkLst>
      </pc:sldChg>
      <pc:sldChg chg="del">
        <pc:chgData name="Leahy, Andrew" userId="a6646a59-26cf-44ae-a90d-d404250e850f" providerId="ADAL" clId="{A43F6D2A-93CE-4D46-8B7D-B752617934A8}" dt="2020-11-21T21:17:33.578" v="1" actId="2696"/>
        <pc:sldMkLst>
          <pc:docMk/>
          <pc:sldMk cId="2654029588" sldId="257"/>
        </pc:sldMkLst>
      </pc:sldChg>
      <pc:sldChg chg="del">
        <pc:chgData name="Leahy, Andrew" userId="a6646a59-26cf-44ae-a90d-d404250e850f" providerId="ADAL" clId="{A43F6D2A-93CE-4D46-8B7D-B752617934A8}" dt="2020-11-21T21:17:33.826" v="2" actId="2696"/>
        <pc:sldMkLst>
          <pc:docMk/>
          <pc:sldMk cId="1456711563" sldId="263"/>
        </pc:sldMkLst>
      </pc:sldChg>
      <pc:sldChg chg="del">
        <pc:chgData name="Leahy, Andrew" userId="a6646a59-26cf-44ae-a90d-d404250e850f" providerId="ADAL" clId="{A43F6D2A-93CE-4D46-8B7D-B752617934A8}" dt="2020-11-21T21:17:34.058" v="3" actId="2696"/>
        <pc:sldMkLst>
          <pc:docMk/>
          <pc:sldMk cId="4280097067" sldId="264"/>
        </pc:sldMkLst>
      </pc:sldChg>
      <pc:sldChg chg="addSp delSp modSp ord modAnim">
        <pc:chgData name="Leahy, Andrew" userId="a6646a59-26cf-44ae-a90d-d404250e850f" providerId="ADAL" clId="{A43F6D2A-93CE-4D46-8B7D-B752617934A8}" dt="2020-11-22T18:34:17.912" v="274" actId="1076"/>
        <pc:sldMkLst>
          <pc:docMk/>
          <pc:sldMk cId="2987390859" sldId="265"/>
        </pc:sldMkLst>
        <pc:grpChg chg="mod">
          <ac:chgData name="Leahy, Andrew" userId="a6646a59-26cf-44ae-a90d-d404250e850f" providerId="ADAL" clId="{A43F6D2A-93CE-4D46-8B7D-B752617934A8}" dt="2020-11-22T18:34:17.912" v="274" actId="1076"/>
          <ac:grpSpMkLst>
            <pc:docMk/>
            <pc:sldMk cId="2987390859" sldId="265"/>
            <ac:grpSpMk id="6" creationId="{85CC4566-4CA2-4306-91F7-234D7155CC51}"/>
          </ac:grpSpMkLst>
        </pc:grpChg>
        <pc:picChg chg="add del mod">
          <ac:chgData name="Leahy, Andrew" userId="a6646a59-26cf-44ae-a90d-d404250e850f" providerId="ADAL" clId="{A43F6D2A-93CE-4D46-8B7D-B752617934A8}" dt="2020-11-22T18:26:28.888" v="254"/>
          <ac:picMkLst>
            <pc:docMk/>
            <pc:sldMk cId="2987390859" sldId="265"/>
            <ac:picMk id="15" creationId="{EBFEB458-CA9F-4DF0-8B13-BD3D3D55FE02}"/>
          </ac:picMkLst>
        </pc:picChg>
        <pc:picChg chg="mod">
          <ac:chgData name="Leahy, Andrew" userId="a6646a59-26cf-44ae-a90d-d404250e850f" providerId="ADAL" clId="{A43F6D2A-93CE-4D46-8B7D-B752617934A8}" dt="2020-11-21T21:29:18.782" v="50" actId="1076"/>
          <ac:picMkLst>
            <pc:docMk/>
            <pc:sldMk cId="2987390859" sldId="265"/>
            <ac:picMk id="63" creationId="{746AED28-1C0B-4B99-B9E2-5B661947A122}"/>
          </ac:picMkLst>
        </pc:picChg>
      </pc:sldChg>
      <pc:sldChg chg="addSp delSp modSp add del ord">
        <pc:chgData name="Leahy, Andrew" userId="a6646a59-26cf-44ae-a90d-d404250e850f" providerId="ADAL" clId="{A43F6D2A-93CE-4D46-8B7D-B752617934A8}" dt="2020-11-22T16:46:38.229" v="204"/>
        <pc:sldMkLst>
          <pc:docMk/>
          <pc:sldMk cId="2266865523" sldId="266"/>
        </pc:sldMkLst>
        <pc:spChg chg="add del mod">
          <ac:chgData name="Leahy, Andrew" userId="a6646a59-26cf-44ae-a90d-d404250e850f" providerId="ADAL" clId="{A43F6D2A-93CE-4D46-8B7D-B752617934A8}" dt="2020-11-21T21:19:42.014" v="23"/>
          <ac:spMkLst>
            <pc:docMk/>
            <pc:sldMk cId="2266865523" sldId="266"/>
            <ac:spMk id="2" creationId="{19D5AD58-59DB-4984-AB8B-2A3D9BA7C8A1}"/>
          </ac:spMkLst>
        </pc:spChg>
        <pc:spChg chg="add del mod">
          <ac:chgData name="Leahy, Andrew" userId="a6646a59-26cf-44ae-a90d-d404250e850f" providerId="ADAL" clId="{A43F6D2A-93CE-4D46-8B7D-B752617934A8}" dt="2020-11-21T21:19:42.014" v="23"/>
          <ac:spMkLst>
            <pc:docMk/>
            <pc:sldMk cId="2266865523" sldId="266"/>
            <ac:spMk id="3" creationId="{ED1806BD-8FC2-4BBC-97D1-C298221BD2A0}"/>
          </ac:spMkLst>
        </pc:spChg>
        <pc:picChg chg="add del mod">
          <ac:chgData name="Leahy, Andrew" userId="a6646a59-26cf-44ae-a90d-d404250e850f" providerId="ADAL" clId="{A43F6D2A-93CE-4D46-8B7D-B752617934A8}" dt="2020-11-21T21:20:53.023" v="28" actId="478"/>
          <ac:picMkLst>
            <pc:docMk/>
            <pc:sldMk cId="2266865523" sldId="266"/>
            <ac:picMk id="4" creationId="{E3DC6D7F-DCB4-47AE-96EA-8688037A404F}"/>
          </ac:picMkLst>
        </pc:picChg>
        <pc:picChg chg="add mod modCrop">
          <ac:chgData name="Leahy, Andrew" userId="a6646a59-26cf-44ae-a90d-d404250e850f" providerId="ADAL" clId="{A43F6D2A-93CE-4D46-8B7D-B752617934A8}" dt="2020-11-21T21:23:22.102" v="41" actId="732"/>
          <ac:picMkLst>
            <pc:docMk/>
            <pc:sldMk cId="2266865523" sldId="266"/>
            <ac:picMk id="5" creationId="{61255A3F-61C3-4AAB-B7D2-5211D11427E5}"/>
          </ac:picMkLst>
        </pc:picChg>
      </pc:sldChg>
      <pc:sldChg chg="addSp modSp add del">
        <pc:chgData name="Leahy, Andrew" userId="a6646a59-26cf-44ae-a90d-d404250e850f" providerId="ADAL" clId="{A43F6D2A-93CE-4D46-8B7D-B752617934A8}" dt="2020-11-21T21:36:31.632" v="93" actId="2696"/>
        <pc:sldMkLst>
          <pc:docMk/>
          <pc:sldMk cId="2861252270" sldId="267"/>
        </pc:sldMkLst>
        <pc:picChg chg="add mod">
          <ac:chgData name="Leahy, Andrew" userId="a6646a59-26cf-44ae-a90d-d404250e850f" providerId="ADAL" clId="{A43F6D2A-93CE-4D46-8B7D-B752617934A8}" dt="2020-11-21T21:31:39.403" v="59" actId="14100"/>
          <ac:picMkLst>
            <pc:docMk/>
            <pc:sldMk cId="2861252270" sldId="267"/>
            <ac:picMk id="2" creationId="{BC29D35A-A203-4CA3-94AC-65EE5F373243}"/>
          </ac:picMkLst>
        </pc:picChg>
      </pc:sldChg>
      <pc:sldChg chg="addSp modSp add del">
        <pc:chgData name="Leahy, Andrew" userId="a6646a59-26cf-44ae-a90d-d404250e850f" providerId="ADAL" clId="{A43F6D2A-93CE-4D46-8B7D-B752617934A8}" dt="2020-11-21T21:36:31.197" v="92" actId="2696"/>
        <pc:sldMkLst>
          <pc:docMk/>
          <pc:sldMk cId="3728822204" sldId="268"/>
        </pc:sldMkLst>
        <pc:picChg chg="add mod">
          <ac:chgData name="Leahy, Andrew" userId="a6646a59-26cf-44ae-a90d-d404250e850f" providerId="ADAL" clId="{A43F6D2A-93CE-4D46-8B7D-B752617934A8}" dt="2020-11-21T21:30:28.826" v="56" actId="14100"/>
          <ac:picMkLst>
            <pc:docMk/>
            <pc:sldMk cId="3728822204" sldId="268"/>
            <ac:picMk id="2" creationId="{FBD89018-DF5C-40F8-8293-B66B77E8E59C}"/>
          </ac:picMkLst>
        </pc:picChg>
      </pc:sldChg>
      <pc:sldChg chg="addSp delSp modSp add ord">
        <pc:chgData name="Leahy, Andrew" userId="a6646a59-26cf-44ae-a90d-d404250e850f" providerId="ADAL" clId="{A43F6D2A-93CE-4D46-8B7D-B752617934A8}" dt="2020-11-22T19:43:48.472" v="490" actId="27297"/>
        <pc:sldMkLst>
          <pc:docMk/>
          <pc:sldMk cId="1516800925" sldId="269"/>
        </pc:sldMkLst>
        <pc:spChg chg="del">
          <ac:chgData name="Leahy, Andrew" userId="a6646a59-26cf-44ae-a90d-d404250e850f" providerId="ADAL" clId="{A43F6D2A-93CE-4D46-8B7D-B752617934A8}" dt="2020-11-21T21:18:41.892" v="8" actId="478"/>
          <ac:spMkLst>
            <pc:docMk/>
            <pc:sldMk cId="1516800925" sldId="269"/>
            <ac:spMk id="2" creationId="{42BF75CC-DA9E-4037-8C3C-316915A3C789}"/>
          </ac:spMkLst>
        </pc:spChg>
        <pc:spChg chg="del">
          <ac:chgData name="Leahy, Andrew" userId="a6646a59-26cf-44ae-a90d-d404250e850f" providerId="ADAL" clId="{A43F6D2A-93CE-4D46-8B7D-B752617934A8}" dt="2020-11-21T21:18:43.204" v="9" actId="478"/>
          <ac:spMkLst>
            <pc:docMk/>
            <pc:sldMk cId="1516800925" sldId="269"/>
            <ac:spMk id="3" creationId="{562448CE-B5E2-4C08-BCB7-ACAA316FB2E7}"/>
          </ac:spMkLst>
        </pc:spChg>
        <pc:graphicFrameChg chg="add mod modGraphic">
          <ac:chgData name="Leahy, Andrew" userId="a6646a59-26cf-44ae-a90d-d404250e850f" providerId="ADAL" clId="{A43F6D2A-93CE-4D46-8B7D-B752617934A8}" dt="2020-11-22T16:52:00.646" v="216" actId="1076"/>
          <ac:graphicFrameMkLst>
            <pc:docMk/>
            <pc:sldMk cId="1516800925" sldId="269"/>
            <ac:graphicFrameMk id="4" creationId="{951AA2C6-A6AD-4A69-A0FE-F04F86E5DDD1}"/>
          </ac:graphicFrameMkLst>
        </pc:graphicFrameChg>
        <pc:graphicFrameChg chg="add del mod modGraphic">
          <ac:chgData name="Leahy, Andrew" userId="a6646a59-26cf-44ae-a90d-d404250e850f" providerId="ADAL" clId="{A43F6D2A-93CE-4D46-8B7D-B752617934A8}" dt="2020-11-21T21:38:24.941" v="102" actId="478"/>
          <ac:graphicFrameMkLst>
            <pc:docMk/>
            <pc:sldMk cId="1516800925" sldId="269"/>
            <ac:graphicFrameMk id="5" creationId="{494E87F4-6D72-437B-9C74-9618AC2FF9AB}"/>
          </ac:graphicFrameMkLst>
        </pc:graphicFrameChg>
        <pc:graphicFrameChg chg="add mod modGraphic">
          <ac:chgData name="Leahy, Andrew" userId="a6646a59-26cf-44ae-a90d-d404250e850f" providerId="ADAL" clId="{A43F6D2A-93CE-4D46-8B7D-B752617934A8}" dt="2020-11-22T16:41:12.893" v="186" actId="1076"/>
          <ac:graphicFrameMkLst>
            <pc:docMk/>
            <pc:sldMk cId="1516800925" sldId="269"/>
            <ac:graphicFrameMk id="6" creationId="{5C5CA110-D0A2-4B9E-830A-1BFA972D5A7F}"/>
          </ac:graphicFrameMkLst>
        </pc:graphicFrameChg>
        <pc:graphicFrameChg chg="add del mod modGraphic">
          <ac:chgData name="Leahy, Andrew" userId="a6646a59-26cf-44ae-a90d-d404250e850f" providerId="ADAL" clId="{A43F6D2A-93CE-4D46-8B7D-B752617934A8}" dt="2020-11-21T21:38:25.541" v="103" actId="478"/>
          <ac:graphicFrameMkLst>
            <pc:docMk/>
            <pc:sldMk cId="1516800925" sldId="269"/>
            <ac:graphicFrameMk id="7" creationId="{890E39E5-EDEE-453B-BB66-99A5E45E8256}"/>
          </ac:graphicFrameMkLst>
        </pc:graphicFrameChg>
        <pc:graphicFrameChg chg="add mod modGraphic">
          <ac:chgData name="Leahy, Andrew" userId="a6646a59-26cf-44ae-a90d-d404250e850f" providerId="ADAL" clId="{A43F6D2A-93CE-4D46-8B7D-B752617934A8}" dt="2020-11-22T16:56:48.022" v="222" actId="1076"/>
          <ac:graphicFrameMkLst>
            <pc:docMk/>
            <pc:sldMk cId="1516800925" sldId="269"/>
            <ac:graphicFrameMk id="8" creationId="{F6ACA013-65AE-45D8-A1DB-4AD41A67A462}"/>
          </ac:graphicFrameMkLst>
        </pc:graphicFrameChg>
        <pc:graphicFrameChg chg="add del mod modGraphic">
          <ac:chgData name="Leahy, Andrew" userId="a6646a59-26cf-44ae-a90d-d404250e850f" providerId="ADAL" clId="{A43F6D2A-93CE-4D46-8B7D-B752617934A8}" dt="2020-11-21T21:38:26.230" v="104" actId="478"/>
          <ac:graphicFrameMkLst>
            <pc:docMk/>
            <pc:sldMk cId="1516800925" sldId="269"/>
            <ac:graphicFrameMk id="9" creationId="{A2407D8E-2FE1-4EAE-9A44-34F7DEADD9B0}"/>
          </ac:graphicFrameMkLst>
        </pc:graphicFrameChg>
        <pc:graphicFrameChg chg="add mod modGraphic">
          <ac:chgData name="Leahy, Andrew" userId="a6646a59-26cf-44ae-a90d-d404250e850f" providerId="ADAL" clId="{A43F6D2A-93CE-4D46-8B7D-B752617934A8}" dt="2020-11-22T18:32:41.572" v="272"/>
          <ac:graphicFrameMkLst>
            <pc:docMk/>
            <pc:sldMk cId="1516800925" sldId="269"/>
            <ac:graphicFrameMk id="11" creationId="{E4059E0F-9B5F-43A6-B1F5-3DC242296F1E}"/>
          </ac:graphicFrameMkLst>
        </pc:graphicFrameChg>
        <pc:graphicFrameChg chg="add mod modGraphic">
          <ac:chgData name="Leahy, Andrew" userId="a6646a59-26cf-44ae-a90d-d404250e850f" providerId="ADAL" clId="{A43F6D2A-93CE-4D46-8B7D-B752617934A8}" dt="2020-11-22T19:00:27.759" v="362" actId="27297"/>
          <ac:graphicFrameMkLst>
            <pc:docMk/>
            <pc:sldMk cId="1516800925" sldId="269"/>
            <ac:graphicFrameMk id="13" creationId="{A6FB5FC0-2339-4340-A4EC-E0E0461F1D59}"/>
          </ac:graphicFrameMkLst>
        </pc:graphicFrameChg>
        <pc:graphicFrameChg chg="add mod modGraphic">
          <ac:chgData name="Leahy, Andrew" userId="a6646a59-26cf-44ae-a90d-d404250e850f" providerId="ADAL" clId="{A43F6D2A-93CE-4D46-8B7D-B752617934A8}" dt="2020-11-22T19:04:45.410" v="383" actId="1076"/>
          <ac:graphicFrameMkLst>
            <pc:docMk/>
            <pc:sldMk cId="1516800925" sldId="269"/>
            <ac:graphicFrameMk id="15" creationId="{CD3F9BC4-E9A1-4B9C-9AD5-1E87DB400DF7}"/>
          </ac:graphicFrameMkLst>
        </pc:graphicFrameChg>
        <pc:graphicFrameChg chg="add mod modGraphic">
          <ac:chgData name="Leahy, Andrew" userId="a6646a59-26cf-44ae-a90d-d404250e850f" providerId="ADAL" clId="{A43F6D2A-93CE-4D46-8B7D-B752617934A8}" dt="2020-11-22T19:10:14.395" v="406" actId="1076"/>
          <ac:graphicFrameMkLst>
            <pc:docMk/>
            <pc:sldMk cId="1516800925" sldId="269"/>
            <ac:graphicFrameMk id="18" creationId="{B5FE2E10-E4AD-4036-8014-A038E0CF198E}"/>
          </ac:graphicFrameMkLst>
        </pc:graphicFrameChg>
        <pc:graphicFrameChg chg="add mod modGraphic">
          <ac:chgData name="Leahy, Andrew" userId="a6646a59-26cf-44ae-a90d-d404250e850f" providerId="ADAL" clId="{A43F6D2A-93CE-4D46-8B7D-B752617934A8}" dt="2020-11-22T19:33:49.867" v="417" actId="27297"/>
          <ac:graphicFrameMkLst>
            <pc:docMk/>
            <pc:sldMk cId="1516800925" sldId="269"/>
            <ac:graphicFrameMk id="20" creationId="{16054AFA-4C97-49B1-BA3E-E5D19D176B62}"/>
          </ac:graphicFrameMkLst>
        </pc:graphicFrameChg>
        <pc:graphicFrameChg chg="add mod modGraphic">
          <ac:chgData name="Leahy, Andrew" userId="a6646a59-26cf-44ae-a90d-d404250e850f" providerId="ADAL" clId="{A43F6D2A-93CE-4D46-8B7D-B752617934A8}" dt="2020-11-22T19:36:39.266" v="434" actId="27297"/>
          <ac:graphicFrameMkLst>
            <pc:docMk/>
            <pc:sldMk cId="1516800925" sldId="269"/>
            <ac:graphicFrameMk id="22" creationId="{86BEE589-FA80-4AEA-B8BB-E833030A307C}"/>
          </ac:graphicFrameMkLst>
        </pc:graphicFrameChg>
        <pc:graphicFrameChg chg="add mod modGraphic">
          <ac:chgData name="Leahy, Andrew" userId="a6646a59-26cf-44ae-a90d-d404250e850f" providerId="ADAL" clId="{A43F6D2A-93CE-4D46-8B7D-B752617934A8}" dt="2020-11-22T19:43:48.472" v="490" actId="27297"/>
          <ac:graphicFrameMkLst>
            <pc:docMk/>
            <pc:sldMk cId="1516800925" sldId="269"/>
            <ac:graphicFrameMk id="24" creationId="{1798EF61-7D91-43EE-8EC4-5A0F0A6B1F42}"/>
          </ac:graphicFrameMkLst>
        </pc:graphicFrameChg>
        <pc:picChg chg="add del mod">
          <ac:chgData name="Leahy, Andrew" userId="a6646a59-26cf-44ae-a90d-d404250e850f" providerId="ADAL" clId="{A43F6D2A-93CE-4D46-8B7D-B752617934A8}" dt="2020-11-22T16:23:06.826" v="107" actId="478"/>
          <ac:picMkLst>
            <pc:docMk/>
            <pc:sldMk cId="1516800925" sldId="269"/>
            <ac:picMk id="2" creationId="{4145F89E-0A75-4F63-81FF-D63F875B609D}"/>
          </ac:picMkLst>
        </pc:picChg>
        <pc:picChg chg="add mod ord">
          <ac:chgData name="Leahy, Andrew" userId="a6646a59-26cf-44ae-a90d-d404250e850f" providerId="ADAL" clId="{A43F6D2A-93CE-4D46-8B7D-B752617934A8}" dt="2020-11-22T19:35:38.478" v="425" actId="1076"/>
          <ac:picMkLst>
            <pc:docMk/>
            <pc:sldMk cId="1516800925" sldId="269"/>
            <ac:picMk id="9" creationId="{C2DBAEB5-33A9-48C0-B093-5A46B5A99D9E}"/>
          </ac:picMkLst>
        </pc:picChg>
        <pc:picChg chg="add del mod">
          <ac:chgData name="Leahy, Andrew" userId="a6646a59-26cf-44ae-a90d-d404250e850f" providerId="ADAL" clId="{A43F6D2A-93CE-4D46-8B7D-B752617934A8}" dt="2020-11-21T21:35:13.339" v="87" actId="478"/>
          <ac:picMkLst>
            <pc:docMk/>
            <pc:sldMk cId="1516800925" sldId="269"/>
            <ac:picMk id="10" creationId="{E26F8EE4-CD28-46C0-A1CC-9F9B265895CA}"/>
          </ac:picMkLst>
        </pc:picChg>
        <pc:picChg chg="add del mod">
          <ac:chgData name="Leahy, Andrew" userId="a6646a59-26cf-44ae-a90d-d404250e850f" providerId="ADAL" clId="{A43F6D2A-93CE-4D46-8B7D-B752617934A8}" dt="2020-11-22T19:09:36.919" v="397" actId="478"/>
          <ac:picMkLst>
            <pc:docMk/>
            <pc:sldMk cId="1516800925" sldId="269"/>
            <ac:picMk id="16" creationId="{B44061FA-05A0-446E-8D3A-BDC1A87528EB}"/>
          </ac:picMkLst>
        </pc:picChg>
      </pc:sldChg>
      <pc:sldChg chg="addSp delSp modSp new add del">
        <pc:chgData name="Leahy, Andrew" userId="a6646a59-26cf-44ae-a90d-d404250e850f" providerId="ADAL" clId="{A43F6D2A-93CE-4D46-8B7D-B752617934A8}" dt="2020-11-21T21:24:15.001" v="46" actId="27022"/>
        <pc:sldMkLst>
          <pc:docMk/>
          <pc:sldMk cId="782777621" sldId="270"/>
        </pc:sldMkLst>
        <pc:spChg chg="del">
          <ac:chgData name="Leahy, Andrew" userId="a6646a59-26cf-44ae-a90d-d404250e850f" providerId="ADAL" clId="{A43F6D2A-93CE-4D46-8B7D-B752617934A8}" dt="2020-11-21T21:23:52.224" v="43"/>
          <ac:spMkLst>
            <pc:docMk/>
            <pc:sldMk cId="782777621" sldId="270"/>
            <ac:spMk id="3" creationId="{26863A40-1EB3-4748-96D2-6C430CB08014}"/>
          </ac:spMkLst>
        </pc:spChg>
        <pc:graphicFrameChg chg="add del modGraphic">
          <ac:chgData name="Leahy, Andrew" userId="a6646a59-26cf-44ae-a90d-d404250e850f" providerId="ADAL" clId="{A43F6D2A-93CE-4D46-8B7D-B752617934A8}" dt="2020-11-21T21:24:15.001" v="46" actId="27022"/>
          <ac:graphicFrameMkLst>
            <pc:docMk/>
            <pc:sldMk cId="782777621" sldId="270"/>
            <ac:graphicFrameMk id="5" creationId="{0F90AE46-6EDC-4D51-AA13-6CC92CBB6D3E}"/>
          </ac:graphicFrameMkLst>
        </pc:graphicFrameChg>
      </pc:sldChg>
      <pc:sldChg chg="addSp delSp modSp new add del">
        <pc:chgData name="Leahy, Andrew" userId="a6646a59-26cf-44ae-a90d-d404250e850f" providerId="ADAL" clId="{A43F6D2A-93CE-4D46-8B7D-B752617934A8}" dt="2020-11-21T21:32:27.597" v="68" actId="27022"/>
        <pc:sldMkLst>
          <pc:docMk/>
          <pc:sldMk cId="1366187639" sldId="270"/>
        </pc:sldMkLst>
        <pc:spChg chg="add del">
          <ac:chgData name="Leahy, Andrew" userId="a6646a59-26cf-44ae-a90d-d404250e850f" providerId="ADAL" clId="{A43F6D2A-93CE-4D46-8B7D-B752617934A8}" dt="2020-11-21T21:32:27.038" v="67" actId="478"/>
          <ac:spMkLst>
            <pc:docMk/>
            <pc:sldMk cId="1366187639" sldId="270"/>
            <ac:spMk id="2" creationId="{CDFCF75E-66CC-49E8-B0B1-07EFE29D7C46}"/>
          </ac:spMkLst>
        </pc:spChg>
        <pc:spChg chg="del">
          <ac:chgData name="Leahy, Andrew" userId="a6646a59-26cf-44ae-a90d-d404250e850f" providerId="ADAL" clId="{A43F6D2A-93CE-4D46-8B7D-B752617934A8}" dt="2020-11-21T21:32:15.798" v="61"/>
          <ac:spMkLst>
            <pc:docMk/>
            <pc:sldMk cId="1366187639" sldId="270"/>
            <ac:spMk id="3" creationId="{7C66BC81-6B1E-479F-832F-12FD71925541}"/>
          </ac:spMkLst>
        </pc:spChg>
        <pc:graphicFrameChg chg="add del modGraphic">
          <ac:chgData name="Leahy, Andrew" userId="a6646a59-26cf-44ae-a90d-d404250e850f" providerId="ADAL" clId="{A43F6D2A-93CE-4D46-8B7D-B752617934A8}" dt="2020-11-21T21:32:27.597" v="68" actId="27022"/>
          <ac:graphicFrameMkLst>
            <pc:docMk/>
            <pc:sldMk cId="1366187639" sldId="270"/>
            <ac:graphicFrameMk id="5" creationId="{0B6BDE65-8524-49FE-ADB5-A29232B6A2C2}"/>
          </ac:graphicFrameMkLst>
        </pc:graphicFrameChg>
      </pc:sldChg>
      <pc:sldChg chg="addSp delSp modSp add">
        <pc:chgData name="Leahy, Andrew" userId="a6646a59-26cf-44ae-a90d-d404250e850f" providerId="ADAL" clId="{A43F6D2A-93CE-4D46-8B7D-B752617934A8}" dt="2020-11-22T18:45:09.124" v="322" actId="14100"/>
        <pc:sldMkLst>
          <pc:docMk/>
          <pc:sldMk cId="1748684790" sldId="270"/>
        </pc:sldMkLst>
        <pc:picChg chg="add del mod">
          <ac:chgData name="Leahy, Andrew" userId="a6646a59-26cf-44ae-a90d-d404250e850f" providerId="ADAL" clId="{A43F6D2A-93CE-4D46-8B7D-B752617934A8}" dt="2020-11-22T18:22:01.908" v="234"/>
          <ac:picMkLst>
            <pc:docMk/>
            <pc:sldMk cId="1748684790" sldId="270"/>
            <ac:picMk id="2" creationId="{4A19354B-B68E-42E6-98D8-D156C2D35D96}"/>
          </ac:picMkLst>
        </pc:picChg>
        <pc:picChg chg="add del mod">
          <ac:chgData name="Leahy, Andrew" userId="a6646a59-26cf-44ae-a90d-d404250e850f" providerId="ADAL" clId="{A43F6D2A-93CE-4D46-8B7D-B752617934A8}" dt="2020-11-22T18:23:39.077" v="243" actId="478"/>
          <ac:picMkLst>
            <pc:docMk/>
            <pc:sldMk cId="1748684790" sldId="270"/>
            <ac:picMk id="3" creationId="{2654AF85-7A8A-490F-90AB-22DDC0990997}"/>
          </ac:picMkLst>
        </pc:picChg>
        <pc:picChg chg="add del mod">
          <ac:chgData name="Leahy, Andrew" userId="a6646a59-26cf-44ae-a90d-d404250e850f" providerId="ADAL" clId="{A43F6D2A-93CE-4D46-8B7D-B752617934A8}" dt="2020-11-22T18:25:38.739" v="250" actId="478"/>
          <ac:picMkLst>
            <pc:docMk/>
            <pc:sldMk cId="1748684790" sldId="270"/>
            <ac:picMk id="4" creationId="{11AC5925-04E7-495B-8ECC-E12552886088}"/>
          </ac:picMkLst>
        </pc:picChg>
        <pc:picChg chg="add del mod">
          <ac:chgData name="Leahy, Andrew" userId="a6646a59-26cf-44ae-a90d-d404250e850f" providerId="ADAL" clId="{A43F6D2A-93CE-4D46-8B7D-B752617934A8}" dt="2020-11-22T18:40:18.020" v="298" actId="478"/>
          <ac:picMkLst>
            <pc:docMk/>
            <pc:sldMk cId="1748684790" sldId="270"/>
            <ac:picMk id="5" creationId="{F14AC680-5778-40C5-AD44-B7A61579297B}"/>
          </ac:picMkLst>
        </pc:picChg>
        <pc:picChg chg="add del mod">
          <ac:chgData name="Leahy, Andrew" userId="a6646a59-26cf-44ae-a90d-d404250e850f" providerId="ADAL" clId="{A43F6D2A-93CE-4D46-8B7D-B752617934A8}" dt="2020-11-22T18:42:55.020" v="305" actId="478"/>
          <ac:picMkLst>
            <pc:docMk/>
            <pc:sldMk cId="1748684790" sldId="270"/>
            <ac:picMk id="6" creationId="{EE949BAB-E8F1-4827-9C5D-1DBC908B7101}"/>
          </ac:picMkLst>
        </pc:picChg>
        <pc:picChg chg="add del mod">
          <ac:chgData name="Leahy, Andrew" userId="a6646a59-26cf-44ae-a90d-d404250e850f" providerId="ADAL" clId="{A43F6D2A-93CE-4D46-8B7D-B752617934A8}" dt="2020-11-22T18:44:59.361" v="319" actId="478"/>
          <ac:picMkLst>
            <pc:docMk/>
            <pc:sldMk cId="1748684790" sldId="270"/>
            <ac:picMk id="7" creationId="{3B277E2E-0B3D-4F96-A827-2C85F8337C9D}"/>
          </ac:picMkLst>
        </pc:picChg>
        <pc:picChg chg="add mod">
          <ac:chgData name="Leahy, Andrew" userId="a6646a59-26cf-44ae-a90d-d404250e850f" providerId="ADAL" clId="{A43F6D2A-93CE-4D46-8B7D-B752617934A8}" dt="2020-11-22T18:45:09.124" v="322" actId="14100"/>
          <ac:picMkLst>
            <pc:docMk/>
            <pc:sldMk cId="1748684790" sldId="270"/>
            <ac:picMk id="8" creationId="{6164C0AE-B200-47A3-9402-5FC34D2A7027}"/>
          </ac:picMkLst>
        </pc:picChg>
      </pc:sldChg>
      <pc:sldChg chg="delSp add del">
        <pc:chgData name="Leahy, Andrew" userId="a6646a59-26cf-44ae-a90d-d404250e850f" providerId="ADAL" clId="{A43F6D2A-93CE-4D46-8B7D-B752617934A8}" dt="2020-11-22T16:52:07.025" v="217" actId="2696"/>
        <pc:sldMkLst>
          <pc:docMk/>
          <pc:sldMk cId="3699034470" sldId="270"/>
        </pc:sldMkLst>
        <pc:spChg chg="del">
          <ac:chgData name="Leahy, Andrew" userId="a6646a59-26cf-44ae-a90d-d404250e850f" providerId="ADAL" clId="{A43F6D2A-93CE-4D46-8B7D-B752617934A8}" dt="2020-11-22T16:44:07.017" v="189" actId="478"/>
          <ac:spMkLst>
            <pc:docMk/>
            <pc:sldMk cId="3699034470" sldId="270"/>
            <ac:spMk id="2" creationId="{F177A7D7-95B1-41FA-947E-A6DCD76D022E}"/>
          </ac:spMkLst>
        </pc:spChg>
        <pc:spChg chg="del">
          <ac:chgData name="Leahy, Andrew" userId="a6646a59-26cf-44ae-a90d-d404250e850f" providerId="ADAL" clId="{A43F6D2A-93CE-4D46-8B7D-B752617934A8}" dt="2020-11-22T16:44:08.649" v="190" actId="478"/>
          <ac:spMkLst>
            <pc:docMk/>
            <pc:sldMk cId="3699034470" sldId="270"/>
            <ac:spMk id="3" creationId="{AA0D327B-BA82-4C2D-A5E6-AD4F1126830E}"/>
          </ac:spMkLst>
        </pc:spChg>
      </pc:sldChg>
      <pc:sldChg chg="addSp delSp modSp new add del">
        <pc:chgData name="Leahy, Andrew" userId="a6646a59-26cf-44ae-a90d-d404250e850f" providerId="ADAL" clId="{A43F6D2A-93CE-4D46-8B7D-B752617934A8}" dt="2020-11-22T16:50:34.907" v="215" actId="27022"/>
        <pc:sldMkLst>
          <pc:docMk/>
          <pc:sldMk cId="538951021" sldId="271"/>
        </pc:sldMkLst>
        <pc:spChg chg="add del">
          <ac:chgData name="Leahy, Andrew" userId="a6646a59-26cf-44ae-a90d-d404250e850f" providerId="ADAL" clId="{A43F6D2A-93CE-4D46-8B7D-B752617934A8}" dt="2020-11-22T16:50:33.445" v="214" actId="478"/>
          <ac:spMkLst>
            <pc:docMk/>
            <pc:sldMk cId="538951021" sldId="271"/>
            <ac:spMk id="2" creationId="{B397D2B4-CC1B-4737-8C01-E3B713A09FFC}"/>
          </ac:spMkLst>
        </pc:spChg>
        <pc:spChg chg="del">
          <ac:chgData name="Leahy, Andrew" userId="a6646a59-26cf-44ae-a90d-d404250e850f" providerId="ADAL" clId="{A43F6D2A-93CE-4D46-8B7D-B752617934A8}" dt="2020-11-22T16:44:38.632" v="192"/>
          <ac:spMkLst>
            <pc:docMk/>
            <pc:sldMk cId="538951021" sldId="271"/>
            <ac:spMk id="3" creationId="{325EFD9D-04FF-47B1-974E-F804F4C28B6E}"/>
          </ac:spMkLst>
        </pc:spChg>
        <pc:graphicFrameChg chg="add del mod modGraphic">
          <ac:chgData name="Leahy, Andrew" userId="a6646a59-26cf-44ae-a90d-d404250e850f" providerId="ADAL" clId="{A43F6D2A-93CE-4D46-8B7D-B752617934A8}" dt="2020-11-22T16:50:34.907" v="215" actId="27022"/>
          <ac:graphicFrameMkLst>
            <pc:docMk/>
            <pc:sldMk cId="538951021" sldId="271"/>
            <ac:graphicFrameMk id="5" creationId="{E0CAB477-E750-475E-87EF-04419BAEFB61}"/>
          </ac:graphicFrameMkLst>
        </pc:graphicFrameChg>
      </pc:sldChg>
      <pc:sldChg chg="addSp delSp modSp add modTransition">
        <pc:chgData name="Leahy, Andrew" userId="a6646a59-26cf-44ae-a90d-d404250e850f" providerId="ADAL" clId="{A43F6D2A-93CE-4D46-8B7D-B752617934A8}" dt="2020-11-22T18:47:10.364" v="335" actId="14100"/>
        <pc:sldMkLst>
          <pc:docMk/>
          <pc:sldMk cId="1261889973" sldId="271"/>
        </pc:sldMkLst>
        <pc:picChg chg="add del mod">
          <ac:chgData name="Leahy, Andrew" userId="a6646a59-26cf-44ae-a90d-d404250e850f" providerId="ADAL" clId="{A43F6D2A-93CE-4D46-8B7D-B752617934A8}" dt="2020-11-22T18:36:16.446" v="281" actId="478"/>
          <ac:picMkLst>
            <pc:docMk/>
            <pc:sldMk cId="1261889973" sldId="271"/>
            <ac:picMk id="2" creationId="{5E9589E4-5C51-4A1C-A823-09379B7E23AE}"/>
          </ac:picMkLst>
        </pc:picChg>
        <pc:picChg chg="add del mod">
          <ac:chgData name="Leahy, Andrew" userId="a6646a59-26cf-44ae-a90d-d404250e850f" providerId="ADAL" clId="{A43F6D2A-93CE-4D46-8B7D-B752617934A8}" dt="2020-11-22T18:40:11.910" v="296" actId="478"/>
          <ac:picMkLst>
            <pc:docMk/>
            <pc:sldMk cId="1261889973" sldId="271"/>
            <ac:picMk id="3" creationId="{B0140216-9DBA-42E7-A0EE-952B2520484E}"/>
          </ac:picMkLst>
        </pc:picChg>
        <pc:picChg chg="add del mod">
          <ac:chgData name="Leahy, Andrew" userId="a6646a59-26cf-44ae-a90d-d404250e850f" providerId="ADAL" clId="{A43F6D2A-93CE-4D46-8B7D-B752617934A8}" dt="2020-11-22T18:40:12.608" v="297" actId="478"/>
          <ac:picMkLst>
            <pc:docMk/>
            <pc:sldMk cId="1261889973" sldId="271"/>
            <ac:picMk id="4" creationId="{86F8FB32-A0C1-458C-92E6-C45A3FD59268}"/>
          </ac:picMkLst>
        </pc:picChg>
        <pc:picChg chg="add del mod">
          <ac:chgData name="Leahy, Andrew" userId="a6646a59-26cf-44ae-a90d-d404250e850f" providerId="ADAL" clId="{A43F6D2A-93CE-4D46-8B7D-B752617934A8}" dt="2020-11-22T18:44:37.833" v="318" actId="478"/>
          <ac:picMkLst>
            <pc:docMk/>
            <pc:sldMk cId="1261889973" sldId="271"/>
            <ac:picMk id="5" creationId="{287BDC7A-AE4C-41AC-BDDB-537B3246135C}"/>
          </ac:picMkLst>
        </pc:picChg>
        <pc:picChg chg="add del mod">
          <ac:chgData name="Leahy, Andrew" userId="a6646a59-26cf-44ae-a90d-d404250e850f" providerId="ADAL" clId="{A43F6D2A-93CE-4D46-8B7D-B752617934A8}" dt="2020-11-22T18:46:28.521" v="330" actId="478"/>
          <ac:picMkLst>
            <pc:docMk/>
            <pc:sldMk cId="1261889973" sldId="271"/>
            <ac:picMk id="6" creationId="{5F78B003-0575-48FF-AD1B-DE9BE0788787}"/>
          </ac:picMkLst>
        </pc:picChg>
        <pc:picChg chg="add mod">
          <ac:chgData name="Leahy, Andrew" userId="a6646a59-26cf-44ae-a90d-d404250e850f" providerId="ADAL" clId="{A43F6D2A-93CE-4D46-8B7D-B752617934A8}" dt="2020-11-22T18:47:10.364" v="335" actId="14100"/>
          <ac:picMkLst>
            <pc:docMk/>
            <pc:sldMk cId="1261889973" sldId="271"/>
            <ac:picMk id="7" creationId="{7AFB980C-0813-4FC8-9F3F-6A4D3A8D42E4}"/>
          </ac:picMkLst>
        </pc:picChg>
      </pc:sldChg>
      <pc:sldChg chg="addSp modSp add">
        <pc:chgData name="Leahy, Andrew" userId="a6646a59-26cf-44ae-a90d-d404250e850f" providerId="ADAL" clId="{A43F6D2A-93CE-4D46-8B7D-B752617934A8}" dt="2020-11-22T18:58:32.914" v="348" actId="14100"/>
        <pc:sldMkLst>
          <pc:docMk/>
          <pc:sldMk cId="2214487491" sldId="272"/>
        </pc:sldMkLst>
        <pc:picChg chg="add mod">
          <ac:chgData name="Leahy, Andrew" userId="a6646a59-26cf-44ae-a90d-d404250e850f" providerId="ADAL" clId="{A43F6D2A-93CE-4D46-8B7D-B752617934A8}" dt="2020-11-22T18:58:32.914" v="348" actId="14100"/>
          <ac:picMkLst>
            <pc:docMk/>
            <pc:sldMk cId="2214487491" sldId="272"/>
            <ac:picMk id="2" creationId="{9EA07C61-1BC3-4088-8D9F-4084DCACBAE7}"/>
          </ac:picMkLst>
        </pc:picChg>
      </pc:sldChg>
      <pc:sldChg chg="addSp modSp add">
        <pc:chgData name="Leahy, Andrew" userId="a6646a59-26cf-44ae-a90d-d404250e850f" providerId="ADAL" clId="{A43F6D2A-93CE-4D46-8B7D-B752617934A8}" dt="2020-11-22T19:44:38.101" v="504" actId="167"/>
        <pc:sldMkLst>
          <pc:docMk/>
          <pc:sldMk cId="2243168909" sldId="273"/>
        </pc:sldMkLst>
        <pc:spChg chg="add ord">
          <ac:chgData name="Leahy, Andrew" userId="a6646a59-26cf-44ae-a90d-d404250e850f" providerId="ADAL" clId="{A43F6D2A-93CE-4D46-8B7D-B752617934A8}" dt="2020-11-22T19:44:38.101" v="504" actId="167"/>
          <ac:spMkLst>
            <pc:docMk/>
            <pc:sldMk cId="2243168909" sldId="273"/>
            <ac:spMk id="3" creationId="{B611BCE5-DE56-4804-8C97-381DDBC772B9}"/>
          </ac:spMkLst>
        </pc:spChg>
        <pc:picChg chg="add mod">
          <ac:chgData name="Leahy, Andrew" userId="a6646a59-26cf-44ae-a90d-d404250e850f" providerId="ADAL" clId="{A43F6D2A-93CE-4D46-8B7D-B752617934A8}" dt="2020-11-22T19:43:45.193" v="488" actId="14100"/>
          <ac:picMkLst>
            <pc:docMk/>
            <pc:sldMk cId="2243168909" sldId="273"/>
            <ac:picMk id="2" creationId="{D709E2C2-742F-44BB-BFF5-CAE83D30F01E}"/>
          </ac:picMkLst>
        </pc:picChg>
      </pc:sldChg>
      <pc:sldChg chg="addSp modSp add">
        <pc:chgData name="Leahy, Andrew" userId="a6646a59-26cf-44ae-a90d-d404250e850f" providerId="ADAL" clId="{A43F6D2A-93CE-4D46-8B7D-B752617934A8}" dt="2020-11-22T19:44:31.291" v="502" actId="167"/>
        <pc:sldMkLst>
          <pc:docMk/>
          <pc:sldMk cId="1129449946" sldId="274"/>
        </pc:sldMkLst>
        <pc:spChg chg="add ord">
          <ac:chgData name="Leahy, Andrew" userId="a6646a59-26cf-44ae-a90d-d404250e850f" providerId="ADAL" clId="{A43F6D2A-93CE-4D46-8B7D-B752617934A8}" dt="2020-11-22T19:44:31.291" v="502" actId="167"/>
          <ac:spMkLst>
            <pc:docMk/>
            <pc:sldMk cId="1129449946" sldId="274"/>
            <ac:spMk id="3" creationId="{7233834C-BD8A-4671-B033-9E0B95CD4398}"/>
          </ac:spMkLst>
        </pc:spChg>
        <pc:picChg chg="add mod">
          <ac:chgData name="Leahy, Andrew" userId="a6646a59-26cf-44ae-a90d-d404250e850f" providerId="ADAL" clId="{A43F6D2A-93CE-4D46-8B7D-B752617934A8}" dt="2020-11-22T19:43:42.481" v="485" actId="14100"/>
          <ac:picMkLst>
            <pc:docMk/>
            <pc:sldMk cId="1129449946" sldId="274"/>
            <ac:picMk id="2" creationId="{3A83BB93-77EA-4448-B6D0-03E861384F9D}"/>
          </ac:picMkLst>
        </pc:picChg>
      </pc:sldChg>
      <pc:sldChg chg="addSp modSp add">
        <pc:chgData name="Leahy, Andrew" userId="a6646a59-26cf-44ae-a90d-d404250e850f" providerId="ADAL" clId="{A43F6D2A-93CE-4D46-8B7D-B752617934A8}" dt="2020-11-22T19:44:26.288" v="500" actId="167"/>
        <pc:sldMkLst>
          <pc:docMk/>
          <pc:sldMk cId="1943312009" sldId="275"/>
        </pc:sldMkLst>
        <pc:spChg chg="add ord">
          <ac:chgData name="Leahy, Andrew" userId="a6646a59-26cf-44ae-a90d-d404250e850f" providerId="ADAL" clId="{A43F6D2A-93CE-4D46-8B7D-B752617934A8}" dt="2020-11-22T19:44:26.288" v="500" actId="167"/>
          <ac:spMkLst>
            <pc:docMk/>
            <pc:sldMk cId="1943312009" sldId="275"/>
            <ac:spMk id="3" creationId="{419F99C6-E671-4947-AC61-9F63A17C9B3F}"/>
          </ac:spMkLst>
        </pc:spChg>
        <pc:picChg chg="add mod">
          <ac:chgData name="Leahy, Andrew" userId="a6646a59-26cf-44ae-a90d-d404250e850f" providerId="ADAL" clId="{A43F6D2A-93CE-4D46-8B7D-B752617934A8}" dt="2020-11-22T19:33:13.979" v="409" actId="14100"/>
          <ac:picMkLst>
            <pc:docMk/>
            <pc:sldMk cId="1943312009" sldId="275"/>
            <ac:picMk id="2" creationId="{54BF3029-143D-4909-A2BC-1F578E37C54A}"/>
          </ac:picMkLst>
        </pc:picChg>
      </pc:sldChg>
      <pc:sldChg chg="addSp modSp add">
        <pc:chgData name="Leahy, Andrew" userId="a6646a59-26cf-44ae-a90d-d404250e850f" providerId="ADAL" clId="{A43F6D2A-93CE-4D46-8B7D-B752617934A8}" dt="2020-11-22T19:44:21.509" v="498" actId="167"/>
        <pc:sldMkLst>
          <pc:docMk/>
          <pc:sldMk cId="1408546046" sldId="276"/>
        </pc:sldMkLst>
        <pc:spChg chg="add ord">
          <ac:chgData name="Leahy, Andrew" userId="a6646a59-26cf-44ae-a90d-d404250e850f" providerId="ADAL" clId="{A43F6D2A-93CE-4D46-8B7D-B752617934A8}" dt="2020-11-22T19:44:21.509" v="498" actId="167"/>
          <ac:spMkLst>
            <pc:docMk/>
            <pc:sldMk cId="1408546046" sldId="276"/>
            <ac:spMk id="3" creationId="{2F3E38F3-FD43-4ADA-9489-F8B4A6F1D9ED}"/>
          </ac:spMkLst>
        </pc:spChg>
        <pc:picChg chg="add mod">
          <ac:chgData name="Leahy, Andrew" userId="a6646a59-26cf-44ae-a90d-d404250e850f" providerId="ADAL" clId="{A43F6D2A-93CE-4D46-8B7D-B752617934A8}" dt="2020-11-22T19:43:40.390" v="483" actId="14100"/>
          <ac:picMkLst>
            <pc:docMk/>
            <pc:sldMk cId="1408546046" sldId="276"/>
            <ac:picMk id="2" creationId="{B9360179-278D-47F4-AA70-698AD7821426}"/>
          </ac:picMkLst>
        </pc:picChg>
      </pc:sldChg>
      <pc:sldChg chg="addSp delSp modSp add">
        <pc:chgData name="Leahy, Andrew" userId="a6646a59-26cf-44ae-a90d-d404250e850f" providerId="ADAL" clId="{A43F6D2A-93CE-4D46-8B7D-B752617934A8}" dt="2020-11-22T19:44:14.489" v="496" actId="167"/>
        <pc:sldMkLst>
          <pc:docMk/>
          <pc:sldMk cId="2183057939" sldId="277"/>
        </pc:sldMkLst>
        <pc:spChg chg="add del mod ord">
          <ac:chgData name="Leahy, Andrew" userId="a6646a59-26cf-44ae-a90d-d404250e850f" providerId="ADAL" clId="{A43F6D2A-93CE-4D46-8B7D-B752617934A8}" dt="2020-11-22T19:43:36.142" v="476" actId="11529"/>
          <ac:spMkLst>
            <pc:docMk/>
            <pc:sldMk cId="2183057939" sldId="277"/>
            <ac:spMk id="3" creationId="{B5F341D6-7E37-4E7B-847E-F3DAE5A6815C}"/>
          </ac:spMkLst>
        </pc:spChg>
        <pc:spChg chg="add mod ord">
          <ac:chgData name="Leahy, Andrew" userId="a6646a59-26cf-44ae-a90d-d404250e850f" providerId="ADAL" clId="{A43F6D2A-93CE-4D46-8B7D-B752617934A8}" dt="2020-11-22T19:44:14.489" v="496" actId="167"/>
          <ac:spMkLst>
            <pc:docMk/>
            <pc:sldMk cId="2183057939" sldId="277"/>
            <ac:spMk id="4" creationId="{6DECE736-1246-429A-94E5-946C9ACE7B1E}"/>
          </ac:spMkLst>
        </pc:spChg>
        <pc:picChg chg="add mod">
          <ac:chgData name="Leahy, Andrew" userId="a6646a59-26cf-44ae-a90d-d404250e850f" providerId="ADAL" clId="{A43F6D2A-93CE-4D46-8B7D-B752617934A8}" dt="2020-11-22T19:43:39.926" v="482" actId="14100"/>
          <ac:picMkLst>
            <pc:docMk/>
            <pc:sldMk cId="2183057939" sldId="277"/>
            <ac:picMk id="2" creationId="{9180115C-FD23-4BED-8384-B01EA1CC5450}"/>
          </ac:picMkLst>
        </pc:picChg>
      </pc:sldChg>
      <pc:sldChg chg="addSp delSp modSp new add del">
        <pc:chgData name="Leahy, Andrew" userId="a6646a59-26cf-44ae-a90d-d404250e850f" providerId="ADAL" clId="{A43F6D2A-93CE-4D46-8B7D-B752617934A8}" dt="2020-11-22T19:38:31.893" v="441" actId="27022"/>
        <pc:sldMkLst>
          <pc:docMk/>
          <pc:sldMk cId="3042535757" sldId="278"/>
        </pc:sldMkLst>
        <pc:spChg chg="del">
          <ac:chgData name="Leahy, Andrew" userId="a6646a59-26cf-44ae-a90d-d404250e850f" providerId="ADAL" clId="{A43F6D2A-93CE-4D46-8B7D-B752617934A8}" dt="2020-11-22T19:38:30.042" v="440"/>
          <ac:spMkLst>
            <pc:docMk/>
            <pc:sldMk cId="3042535757" sldId="278"/>
            <ac:spMk id="3" creationId="{5D2DBF91-5EBC-4AE4-BB52-032A9D194D6F}"/>
          </ac:spMkLst>
        </pc:spChg>
        <pc:graphicFrameChg chg="add del modGraphic">
          <ac:chgData name="Leahy, Andrew" userId="a6646a59-26cf-44ae-a90d-d404250e850f" providerId="ADAL" clId="{A43F6D2A-93CE-4D46-8B7D-B752617934A8}" dt="2020-11-22T19:38:31.893" v="441" actId="27022"/>
          <ac:graphicFrameMkLst>
            <pc:docMk/>
            <pc:sldMk cId="3042535757" sldId="278"/>
            <ac:graphicFrameMk id="5" creationId="{F47D7C22-8E05-41B0-8290-AA853E485561}"/>
          </ac:graphicFrameMkLst>
        </pc:graphicFrameChg>
      </pc:sldChg>
    </pc:docChg>
  </pc:docChgLst>
  <pc:docChgLst>
    <pc:chgData name="Chi Hang Tse" userId="dfb8c2ebdfc53423" providerId="LiveId" clId="{8872CB2F-73AF-4157-B442-4C0E76D247B3}"/>
    <pc:docChg chg="undo custSel modSld">
      <pc:chgData name="Chi Hang Tse" userId="dfb8c2ebdfc53423" providerId="LiveId" clId="{8872CB2F-73AF-4157-B442-4C0E76D247B3}" dt="2020-11-13T03:29:53.840" v="915"/>
      <pc:docMkLst>
        <pc:docMk/>
      </pc:docMkLst>
      <pc:sldChg chg="addSp delSp modSp mod">
        <pc:chgData name="Chi Hang Tse" userId="dfb8c2ebdfc53423" providerId="LiveId" clId="{8872CB2F-73AF-4157-B442-4C0E76D247B3}" dt="2020-11-13T03:29:53.840" v="915"/>
        <pc:sldMkLst>
          <pc:docMk/>
          <pc:sldMk cId="3070093744" sldId="256"/>
        </pc:sldMkLst>
        <pc:spChg chg="add mod">
          <ac:chgData name="Chi Hang Tse" userId="dfb8c2ebdfc53423" providerId="LiveId" clId="{8872CB2F-73AF-4157-B442-4C0E76D247B3}" dt="2020-11-13T02:30:54.939" v="351" actId="1076"/>
          <ac:spMkLst>
            <pc:docMk/>
            <pc:sldMk cId="3070093744" sldId="256"/>
            <ac:spMk id="3" creationId="{B84AB365-565C-4CB7-86C6-0B1800BF2B94}"/>
          </ac:spMkLst>
        </pc:spChg>
        <pc:spChg chg="add mod">
          <ac:chgData name="Chi Hang Tse" userId="dfb8c2ebdfc53423" providerId="LiveId" clId="{8872CB2F-73AF-4157-B442-4C0E76D247B3}" dt="2020-11-13T02:37:39.801" v="416" actId="404"/>
          <ac:spMkLst>
            <pc:docMk/>
            <pc:sldMk cId="3070093744" sldId="256"/>
            <ac:spMk id="4" creationId="{70797CD6-D2FD-443B-B6EF-0DF235743D4F}"/>
          </ac:spMkLst>
        </pc:spChg>
        <pc:spChg chg="add mod">
          <ac:chgData name="Chi Hang Tse" userId="dfb8c2ebdfc53423" providerId="LiveId" clId="{8872CB2F-73AF-4157-B442-4C0E76D247B3}" dt="2020-11-13T02:38:21.203" v="425" actId="1076"/>
          <ac:spMkLst>
            <pc:docMk/>
            <pc:sldMk cId="3070093744" sldId="256"/>
            <ac:spMk id="5" creationId="{F6676807-5765-441C-AC3C-21386E38BC26}"/>
          </ac:spMkLst>
        </pc:spChg>
        <pc:spChg chg="add mod">
          <ac:chgData name="Chi Hang Tse" userId="dfb8c2ebdfc53423" providerId="LiveId" clId="{8872CB2F-73AF-4157-B442-4C0E76D247B3}" dt="2020-11-13T02:38:42.675" v="431" actId="20577"/>
          <ac:spMkLst>
            <pc:docMk/>
            <pc:sldMk cId="3070093744" sldId="256"/>
            <ac:spMk id="6" creationId="{83911E21-D9AC-46E5-B40A-04FA1AAE8C61}"/>
          </ac:spMkLst>
        </pc:spChg>
        <pc:spChg chg="add mod">
          <ac:chgData name="Chi Hang Tse" userId="dfb8c2ebdfc53423" providerId="LiveId" clId="{8872CB2F-73AF-4157-B442-4C0E76D247B3}" dt="2020-11-13T02:39:13.692" v="439" actId="1076"/>
          <ac:spMkLst>
            <pc:docMk/>
            <pc:sldMk cId="3070093744" sldId="256"/>
            <ac:spMk id="7" creationId="{BD43F369-40C1-48DE-880F-89DFAF55515E}"/>
          </ac:spMkLst>
        </pc:spChg>
        <pc:spChg chg="add mod">
          <ac:chgData name="Chi Hang Tse" userId="dfb8c2ebdfc53423" providerId="LiveId" clId="{8872CB2F-73AF-4157-B442-4C0E76D247B3}" dt="2020-11-13T02:41:03.556" v="461" actId="1076"/>
          <ac:spMkLst>
            <pc:docMk/>
            <pc:sldMk cId="3070093744" sldId="256"/>
            <ac:spMk id="8" creationId="{2A971302-68DC-46B7-A2F8-719D95A19511}"/>
          </ac:spMkLst>
        </pc:spChg>
        <pc:spChg chg="add mod">
          <ac:chgData name="Chi Hang Tse" userId="dfb8c2ebdfc53423" providerId="LiveId" clId="{8872CB2F-73AF-4157-B442-4C0E76D247B3}" dt="2020-11-13T02:40:59.611" v="460" actId="1076"/>
          <ac:spMkLst>
            <pc:docMk/>
            <pc:sldMk cId="3070093744" sldId="256"/>
            <ac:spMk id="9" creationId="{7624B329-95D4-4301-B33E-48BDEA7F2747}"/>
          </ac:spMkLst>
        </pc:spChg>
        <pc:spChg chg="add mod">
          <ac:chgData name="Chi Hang Tse" userId="dfb8c2ebdfc53423" providerId="LiveId" clId="{8872CB2F-73AF-4157-B442-4C0E76D247B3}" dt="2020-11-13T02:41:58.412" v="478" actId="1076"/>
          <ac:spMkLst>
            <pc:docMk/>
            <pc:sldMk cId="3070093744" sldId="256"/>
            <ac:spMk id="10" creationId="{2AB01F8D-A258-4305-82A4-D82CAF7891B2}"/>
          </ac:spMkLst>
        </pc:spChg>
        <pc:spChg chg="add mod">
          <ac:chgData name="Chi Hang Tse" userId="dfb8c2ebdfc53423" providerId="LiveId" clId="{8872CB2F-73AF-4157-B442-4C0E76D247B3}" dt="2020-11-13T02:41:37.177" v="472" actId="14100"/>
          <ac:spMkLst>
            <pc:docMk/>
            <pc:sldMk cId="3070093744" sldId="256"/>
            <ac:spMk id="11" creationId="{7B304FD6-80BF-42B1-972D-73EF94B79E30}"/>
          </ac:spMkLst>
        </pc:spChg>
        <pc:spChg chg="add mod">
          <ac:chgData name="Chi Hang Tse" userId="dfb8c2ebdfc53423" providerId="LiveId" clId="{8872CB2F-73AF-4157-B442-4C0E76D247B3}" dt="2020-11-13T02:44:17.556" v="506" actId="1076"/>
          <ac:spMkLst>
            <pc:docMk/>
            <pc:sldMk cId="3070093744" sldId="256"/>
            <ac:spMk id="12" creationId="{0DC2EAE4-1E89-441E-8633-E6A5C0EB430E}"/>
          </ac:spMkLst>
        </pc:spChg>
        <pc:spChg chg="add mod">
          <ac:chgData name="Chi Hang Tse" userId="dfb8c2ebdfc53423" providerId="LiveId" clId="{8872CB2F-73AF-4157-B442-4C0E76D247B3}" dt="2020-11-13T02:44:54.757" v="515" actId="1076"/>
          <ac:spMkLst>
            <pc:docMk/>
            <pc:sldMk cId="3070093744" sldId="256"/>
            <ac:spMk id="13" creationId="{3D8EA8E6-4075-43EC-BE3E-F7CEE132FA7D}"/>
          </ac:spMkLst>
        </pc:spChg>
        <pc:spChg chg="add mod">
          <ac:chgData name="Chi Hang Tse" userId="dfb8c2ebdfc53423" providerId="LiveId" clId="{8872CB2F-73AF-4157-B442-4C0E76D247B3}" dt="2020-11-13T02:44:51.925" v="514" actId="1076"/>
          <ac:spMkLst>
            <pc:docMk/>
            <pc:sldMk cId="3070093744" sldId="256"/>
            <ac:spMk id="14" creationId="{65FC327F-A058-4A23-A2C2-E5DB43BD5FA2}"/>
          </ac:spMkLst>
        </pc:spChg>
        <pc:spChg chg="add mod">
          <ac:chgData name="Chi Hang Tse" userId="dfb8c2ebdfc53423" providerId="LiveId" clId="{8872CB2F-73AF-4157-B442-4C0E76D247B3}" dt="2020-11-13T02:47:04.061" v="542" actId="1076"/>
          <ac:spMkLst>
            <pc:docMk/>
            <pc:sldMk cId="3070093744" sldId="256"/>
            <ac:spMk id="15" creationId="{C087A8FD-5B31-4DBD-A6AB-D1D157770C27}"/>
          </ac:spMkLst>
        </pc:spChg>
        <pc:spChg chg="add mod">
          <ac:chgData name="Chi Hang Tse" userId="dfb8c2ebdfc53423" providerId="LiveId" clId="{8872CB2F-73AF-4157-B442-4C0E76D247B3}" dt="2020-11-13T02:46:06.957" v="531" actId="1076"/>
          <ac:spMkLst>
            <pc:docMk/>
            <pc:sldMk cId="3070093744" sldId="256"/>
            <ac:spMk id="16" creationId="{68EF5868-92D4-405A-BAB1-8E1855789E31}"/>
          </ac:spMkLst>
        </pc:spChg>
        <pc:spChg chg="add mod">
          <ac:chgData name="Chi Hang Tse" userId="dfb8c2ebdfc53423" providerId="LiveId" clId="{8872CB2F-73AF-4157-B442-4C0E76D247B3}" dt="2020-11-13T02:46:35.083" v="537" actId="1076"/>
          <ac:spMkLst>
            <pc:docMk/>
            <pc:sldMk cId="3070093744" sldId="256"/>
            <ac:spMk id="17" creationId="{1DC6C2F7-F24F-461E-A9DD-91F918996EFD}"/>
          </ac:spMkLst>
        </pc:spChg>
        <pc:spChg chg="add mod">
          <ac:chgData name="Chi Hang Tse" userId="dfb8c2ebdfc53423" providerId="LiveId" clId="{8872CB2F-73AF-4157-B442-4C0E76D247B3}" dt="2020-11-13T02:47:51.788" v="558" actId="1076"/>
          <ac:spMkLst>
            <pc:docMk/>
            <pc:sldMk cId="3070093744" sldId="256"/>
            <ac:spMk id="18" creationId="{FFCB80D5-7EEB-45EE-B7B7-A78137257EE5}"/>
          </ac:spMkLst>
        </pc:spChg>
        <pc:spChg chg="add mod">
          <ac:chgData name="Chi Hang Tse" userId="dfb8c2ebdfc53423" providerId="LiveId" clId="{8872CB2F-73AF-4157-B442-4C0E76D247B3}" dt="2020-11-13T02:48:07.845" v="561" actId="1076"/>
          <ac:spMkLst>
            <pc:docMk/>
            <pc:sldMk cId="3070093744" sldId="256"/>
            <ac:spMk id="19" creationId="{ED25166E-D31C-44E8-993A-1FA9A00E9C4D}"/>
          </ac:spMkLst>
        </pc:spChg>
        <pc:spChg chg="add mod">
          <ac:chgData name="Chi Hang Tse" userId="dfb8c2ebdfc53423" providerId="LiveId" clId="{8872CB2F-73AF-4157-B442-4C0E76D247B3}" dt="2020-11-13T02:48:10.701" v="562" actId="1076"/>
          <ac:spMkLst>
            <pc:docMk/>
            <pc:sldMk cId="3070093744" sldId="256"/>
            <ac:spMk id="20" creationId="{19DE475F-9F09-4439-8C47-CB0B17F969EF}"/>
          </ac:spMkLst>
        </pc:spChg>
        <pc:spChg chg="add mod">
          <ac:chgData name="Chi Hang Tse" userId="dfb8c2ebdfc53423" providerId="LiveId" clId="{8872CB2F-73AF-4157-B442-4C0E76D247B3}" dt="2020-11-13T02:58:11.037" v="656" actId="1076"/>
          <ac:spMkLst>
            <pc:docMk/>
            <pc:sldMk cId="3070093744" sldId="256"/>
            <ac:spMk id="21" creationId="{D97103FA-8424-402F-99BE-98B833FB5CA9}"/>
          </ac:spMkLst>
        </pc:spChg>
        <pc:spChg chg="add mod">
          <ac:chgData name="Chi Hang Tse" userId="dfb8c2ebdfc53423" providerId="LiveId" clId="{8872CB2F-73AF-4157-B442-4C0E76D247B3}" dt="2020-11-13T02:58:27.357" v="662" actId="1076"/>
          <ac:spMkLst>
            <pc:docMk/>
            <pc:sldMk cId="3070093744" sldId="256"/>
            <ac:spMk id="22" creationId="{761A089C-B23B-4C92-81BC-8E35F4C6E051}"/>
          </ac:spMkLst>
        </pc:spChg>
        <pc:spChg chg="add mod">
          <ac:chgData name="Chi Hang Tse" userId="dfb8c2ebdfc53423" providerId="LiveId" clId="{8872CB2F-73AF-4157-B442-4C0E76D247B3}" dt="2020-11-13T02:58:35.214" v="664" actId="1076"/>
          <ac:spMkLst>
            <pc:docMk/>
            <pc:sldMk cId="3070093744" sldId="256"/>
            <ac:spMk id="23" creationId="{D7B6787A-6EA6-455E-BE97-5A3D71DAF1AB}"/>
          </ac:spMkLst>
        </pc:spChg>
        <pc:spChg chg="add del mod">
          <ac:chgData name="Chi Hang Tse" userId="dfb8c2ebdfc53423" providerId="LiveId" clId="{8872CB2F-73AF-4157-B442-4C0E76D247B3}" dt="2020-11-13T02:57:03.529" v="636" actId="767"/>
          <ac:spMkLst>
            <pc:docMk/>
            <pc:sldMk cId="3070093744" sldId="256"/>
            <ac:spMk id="24" creationId="{580EEE23-EE2F-4241-8059-90FC7FF86037}"/>
          </ac:spMkLst>
        </pc:spChg>
        <pc:spChg chg="add mod">
          <ac:chgData name="Chi Hang Tse" userId="dfb8c2ebdfc53423" providerId="LiveId" clId="{8872CB2F-73AF-4157-B442-4C0E76D247B3}" dt="2020-11-13T03:00:57.085" v="693" actId="1076"/>
          <ac:spMkLst>
            <pc:docMk/>
            <pc:sldMk cId="3070093744" sldId="256"/>
            <ac:spMk id="25" creationId="{C93291C0-E2FE-4931-A251-064665DB556C}"/>
          </ac:spMkLst>
        </pc:spChg>
        <pc:spChg chg="add mod">
          <ac:chgData name="Chi Hang Tse" userId="dfb8c2ebdfc53423" providerId="LiveId" clId="{8872CB2F-73AF-4157-B442-4C0E76D247B3}" dt="2020-11-09T03:22:54.773" v="2" actId="571"/>
          <ac:spMkLst>
            <pc:docMk/>
            <pc:sldMk cId="3070093744" sldId="256"/>
            <ac:spMk id="31" creationId="{DEE717C8-9E54-4C10-A1EA-0B10BED9D56E}"/>
          </ac:spMkLst>
        </pc:spChg>
        <pc:spChg chg="mod">
          <ac:chgData name="Chi Hang Tse" userId="dfb8c2ebdfc53423" providerId="LiveId" clId="{8872CB2F-73AF-4157-B442-4C0E76D247B3}" dt="2020-11-13T02:35:12.444" v="388"/>
          <ac:spMkLst>
            <pc:docMk/>
            <pc:sldMk cId="3070093744" sldId="256"/>
            <ac:spMk id="33" creationId="{AC32A7D7-A400-42E9-A3F3-8937E48975E7}"/>
          </ac:spMkLst>
        </pc:spChg>
        <pc:spChg chg="mod">
          <ac:chgData name="Chi Hang Tse" userId="dfb8c2ebdfc53423" providerId="LiveId" clId="{8872CB2F-73AF-4157-B442-4C0E76D247B3}" dt="2020-11-13T02:35:20.655" v="390"/>
          <ac:spMkLst>
            <pc:docMk/>
            <pc:sldMk cId="3070093744" sldId="256"/>
            <ac:spMk id="35" creationId="{CFA5A6AB-CB7D-4C1A-9250-F6B3367D683F}"/>
          </ac:spMkLst>
        </pc:spChg>
        <pc:spChg chg="mod">
          <ac:chgData name="Chi Hang Tse" userId="dfb8c2ebdfc53423" providerId="LiveId" clId="{8872CB2F-73AF-4157-B442-4C0E76D247B3}" dt="2020-11-13T02:35:28.813" v="392"/>
          <ac:spMkLst>
            <pc:docMk/>
            <pc:sldMk cId="3070093744" sldId="256"/>
            <ac:spMk id="37" creationId="{E49E4672-55C7-4F02-9186-E5D7B0D09A20}"/>
          </ac:spMkLst>
        </pc:spChg>
        <pc:spChg chg="mod">
          <ac:chgData name="Chi Hang Tse" userId="dfb8c2ebdfc53423" providerId="LiveId" clId="{8872CB2F-73AF-4157-B442-4C0E76D247B3}" dt="2020-11-13T02:35:40.074" v="396"/>
          <ac:spMkLst>
            <pc:docMk/>
            <pc:sldMk cId="3070093744" sldId="256"/>
            <ac:spMk id="39" creationId="{14C3BF7D-0B33-470A-A745-3B5CE571E7A9}"/>
          </ac:spMkLst>
        </pc:spChg>
        <pc:spChg chg="add del mod">
          <ac:chgData name="Chi Hang Tse" userId="dfb8c2ebdfc53423" providerId="LiveId" clId="{8872CB2F-73AF-4157-B442-4C0E76D247B3}" dt="2020-11-13T02:53:17.277" v="580" actId="478"/>
          <ac:spMkLst>
            <pc:docMk/>
            <pc:sldMk cId="3070093744" sldId="256"/>
            <ac:spMk id="74" creationId="{500A1910-64E8-4D6C-AFD6-2E69124584B0}"/>
          </ac:spMkLst>
        </pc:spChg>
        <pc:spChg chg="add mod">
          <ac:chgData name="Chi Hang Tse" userId="dfb8c2ebdfc53423" providerId="LiveId" clId="{8872CB2F-73AF-4157-B442-4C0E76D247B3}" dt="2020-11-13T03:14:13.919" v="800" actId="1076"/>
          <ac:spMkLst>
            <pc:docMk/>
            <pc:sldMk cId="3070093744" sldId="256"/>
            <ac:spMk id="74" creationId="{ACCDC9CF-DD2D-45B3-88D4-59A562C9F9AB}"/>
          </ac:spMkLst>
        </pc:spChg>
        <pc:spChg chg="add mod">
          <ac:chgData name="Chi Hang Tse" userId="dfb8c2ebdfc53423" providerId="LiveId" clId="{8872CB2F-73AF-4157-B442-4C0E76D247B3}" dt="2020-11-13T02:58:14.446" v="657" actId="1076"/>
          <ac:spMkLst>
            <pc:docMk/>
            <pc:sldMk cId="3070093744" sldId="256"/>
            <ac:spMk id="79" creationId="{F92E4D18-DEE8-4200-8BCE-AB13795A03F0}"/>
          </ac:spMkLst>
        </pc:spChg>
        <pc:spChg chg="add mod">
          <ac:chgData name="Chi Hang Tse" userId="dfb8c2ebdfc53423" providerId="LiveId" clId="{8872CB2F-73AF-4157-B442-4C0E76D247B3}" dt="2020-11-13T02:58:38.966" v="665" actId="14100"/>
          <ac:spMkLst>
            <pc:docMk/>
            <pc:sldMk cId="3070093744" sldId="256"/>
            <ac:spMk id="83" creationId="{8C9DD4F6-49B5-47F8-9482-9858B598A980}"/>
          </ac:spMkLst>
        </pc:spChg>
        <pc:spChg chg="add mod">
          <ac:chgData name="Chi Hang Tse" userId="dfb8c2ebdfc53423" providerId="LiveId" clId="{8872CB2F-73AF-4157-B442-4C0E76D247B3}" dt="2020-11-13T03:01:17.590" v="697" actId="1076"/>
          <ac:spMkLst>
            <pc:docMk/>
            <pc:sldMk cId="3070093744" sldId="256"/>
            <ac:spMk id="89" creationId="{B790E0AE-7A3C-4E8D-920F-02487FE3EF4F}"/>
          </ac:spMkLst>
        </pc:spChg>
        <pc:spChg chg="mod">
          <ac:chgData name="Chi Hang Tse" userId="dfb8c2ebdfc53423" providerId="LiveId" clId="{8872CB2F-73AF-4157-B442-4C0E76D247B3}" dt="2020-11-13T03:09:36.231" v="784" actId="1076"/>
          <ac:spMkLst>
            <pc:docMk/>
            <pc:sldMk cId="3070093744" sldId="256"/>
            <ac:spMk id="267" creationId="{1B342747-DBE8-40CC-8CB1-BE563FEADF07}"/>
          </ac:spMkLst>
        </pc:spChg>
        <pc:spChg chg="mod">
          <ac:chgData name="Chi Hang Tse" userId="dfb8c2ebdfc53423" providerId="LiveId" clId="{8872CB2F-73AF-4157-B442-4C0E76D247B3}" dt="2020-11-13T03:06:08.118" v="752" actId="14100"/>
          <ac:spMkLst>
            <pc:docMk/>
            <pc:sldMk cId="3070093744" sldId="256"/>
            <ac:spMk id="1054" creationId="{35F1A3C1-44BF-4E45-8A45-E56D296E44F1}"/>
          </ac:spMkLst>
        </pc:spChg>
        <pc:spChg chg="mod">
          <ac:chgData name="Chi Hang Tse" userId="dfb8c2ebdfc53423" providerId="LiveId" clId="{8872CB2F-73AF-4157-B442-4C0E76D247B3}" dt="2020-11-13T03:06:17.191" v="753" actId="14100"/>
          <ac:spMkLst>
            <pc:docMk/>
            <pc:sldMk cId="3070093744" sldId="256"/>
            <ac:spMk id="1057" creationId="{5E567412-3E9E-4CB8-A6E7-C9FF6BAFE692}"/>
          </ac:spMkLst>
        </pc:spChg>
        <pc:spChg chg="mod">
          <ac:chgData name="Chi Hang Tse" userId="dfb8c2ebdfc53423" providerId="LiveId" clId="{8872CB2F-73AF-4157-B442-4C0E76D247B3}" dt="2020-11-13T03:07:12.687" v="766" actId="1076"/>
          <ac:spMkLst>
            <pc:docMk/>
            <pc:sldMk cId="3070093744" sldId="256"/>
            <ac:spMk id="1060" creationId="{06118EC0-2261-4815-A287-6E3D415AC254}"/>
          </ac:spMkLst>
        </pc:spChg>
        <pc:spChg chg="del mod">
          <ac:chgData name="Chi Hang Tse" userId="dfb8c2ebdfc53423" providerId="LiveId" clId="{8872CB2F-73AF-4157-B442-4C0E76D247B3}" dt="2020-11-13T03:09:43.635" v="785" actId="478"/>
          <ac:spMkLst>
            <pc:docMk/>
            <pc:sldMk cId="3070093744" sldId="256"/>
            <ac:spMk id="1061" creationId="{DF9792D5-5969-48ED-BA21-23EF289C1752}"/>
          </ac:spMkLst>
        </pc:spChg>
        <pc:spChg chg="mod">
          <ac:chgData name="Chi Hang Tse" userId="dfb8c2ebdfc53423" providerId="LiveId" clId="{8872CB2F-73AF-4157-B442-4C0E76D247B3}" dt="2020-11-13T02:31:47.651" v="361" actId="14100"/>
          <ac:spMkLst>
            <pc:docMk/>
            <pc:sldMk cId="3070093744" sldId="256"/>
            <ac:spMk id="1062" creationId="{859A4D97-94DA-40F9-9476-E13BDE350E8A}"/>
          </ac:spMkLst>
        </pc:spChg>
        <pc:spChg chg="mod ord">
          <ac:chgData name="Chi Hang Tse" userId="dfb8c2ebdfc53423" providerId="LiveId" clId="{8872CB2F-73AF-4157-B442-4C0E76D247B3}" dt="2020-11-13T03:26:47.372" v="883" actId="1076"/>
          <ac:spMkLst>
            <pc:docMk/>
            <pc:sldMk cId="3070093744" sldId="256"/>
            <ac:spMk id="1063" creationId="{80750884-8DF6-4F97-8E8E-3B96AB871BA3}"/>
          </ac:spMkLst>
        </pc:spChg>
        <pc:spChg chg="mod">
          <ac:chgData name="Chi Hang Tse" userId="dfb8c2ebdfc53423" providerId="LiveId" clId="{8872CB2F-73AF-4157-B442-4C0E76D247B3}" dt="2020-11-13T02:31:37.611" v="358" actId="1076"/>
          <ac:spMkLst>
            <pc:docMk/>
            <pc:sldMk cId="3070093744" sldId="256"/>
            <ac:spMk id="1064" creationId="{A5B3456B-220E-43F4-985B-BBDFA78D7108}"/>
          </ac:spMkLst>
        </pc:spChg>
        <pc:spChg chg="mod">
          <ac:chgData name="Chi Hang Tse" userId="dfb8c2ebdfc53423" providerId="LiveId" clId="{8872CB2F-73AF-4157-B442-4C0E76D247B3}" dt="2020-11-13T02:31:22.451" v="355" actId="1076"/>
          <ac:spMkLst>
            <pc:docMk/>
            <pc:sldMk cId="3070093744" sldId="256"/>
            <ac:spMk id="1068" creationId="{66526079-B99E-4DDF-A9DE-7950DE2CA9B6}"/>
          </ac:spMkLst>
        </pc:spChg>
        <pc:spChg chg="mod">
          <ac:chgData name="Chi Hang Tse" userId="dfb8c2ebdfc53423" providerId="LiveId" clId="{8872CB2F-73AF-4157-B442-4C0E76D247B3}" dt="2020-11-13T02:31:33.179" v="357" actId="1076"/>
          <ac:spMkLst>
            <pc:docMk/>
            <pc:sldMk cId="3070093744" sldId="256"/>
            <ac:spMk id="1069" creationId="{3797F904-2D87-401A-80C6-F12EB3E24B2B}"/>
          </ac:spMkLst>
        </pc:spChg>
        <pc:spChg chg="mod">
          <ac:chgData name="Chi Hang Tse" userId="dfb8c2ebdfc53423" providerId="LiveId" clId="{8872CB2F-73AF-4157-B442-4C0E76D247B3}" dt="2020-11-13T02:31:15.667" v="354" actId="1076"/>
          <ac:spMkLst>
            <pc:docMk/>
            <pc:sldMk cId="3070093744" sldId="256"/>
            <ac:spMk id="1070" creationId="{E4D8E703-18E5-4742-A33E-585A4572AD45}"/>
          </ac:spMkLst>
        </pc:spChg>
        <pc:spChg chg="mod">
          <ac:chgData name="Chi Hang Tse" userId="dfb8c2ebdfc53423" providerId="LiveId" clId="{8872CB2F-73AF-4157-B442-4C0E76D247B3}" dt="2020-11-13T02:31:10.371" v="353" actId="1076"/>
          <ac:spMkLst>
            <pc:docMk/>
            <pc:sldMk cId="3070093744" sldId="256"/>
            <ac:spMk id="1071" creationId="{8085D003-0178-41E0-A76D-C4AA8C9CEB48}"/>
          </ac:spMkLst>
        </pc:spChg>
        <pc:spChg chg="del mod">
          <ac:chgData name="Chi Hang Tse" userId="dfb8c2ebdfc53423" providerId="LiveId" clId="{8872CB2F-73AF-4157-B442-4C0E76D247B3}" dt="2020-11-09T03:24:59.186" v="38" actId="478"/>
          <ac:spMkLst>
            <pc:docMk/>
            <pc:sldMk cId="3070093744" sldId="256"/>
            <ac:spMk id="1072" creationId="{99E1C346-6B84-4FA8-A3CE-C8E96CC7533A}"/>
          </ac:spMkLst>
        </pc:spChg>
        <pc:spChg chg="mod">
          <ac:chgData name="Chi Hang Tse" userId="dfb8c2ebdfc53423" providerId="LiveId" clId="{8872CB2F-73AF-4157-B442-4C0E76D247B3}" dt="2020-11-13T02:31:02.595" v="352" actId="1076"/>
          <ac:spMkLst>
            <pc:docMk/>
            <pc:sldMk cId="3070093744" sldId="256"/>
            <ac:spMk id="1073" creationId="{FBA80068-DF1F-4BAF-8642-E08170E53949}"/>
          </ac:spMkLst>
        </pc:spChg>
        <pc:spChg chg="mod">
          <ac:chgData name="Chi Hang Tse" userId="dfb8c2ebdfc53423" providerId="LiveId" clId="{8872CB2F-73AF-4157-B442-4C0E76D247B3}" dt="2020-11-13T02:33:28.650" v="377" actId="1076"/>
          <ac:spMkLst>
            <pc:docMk/>
            <pc:sldMk cId="3070093744" sldId="256"/>
            <ac:spMk id="1074" creationId="{91A00CAD-D06B-480B-A4A4-2BCAD356AA85}"/>
          </ac:spMkLst>
        </pc:spChg>
        <pc:spChg chg="mod ord">
          <ac:chgData name="Chi Hang Tse" userId="dfb8c2ebdfc53423" providerId="LiveId" clId="{8872CB2F-73AF-4157-B442-4C0E76D247B3}" dt="2020-11-13T03:26:51.601" v="884" actId="14100"/>
          <ac:spMkLst>
            <pc:docMk/>
            <pc:sldMk cId="3070093744" sldId="256"/>
            <ac:spMk id="1075" creationId="{F8229E26-014D-4516-8101-EC88623F01F1}"/>
          </ac:spMkLst>
        </pc:spChg>
        <pc:spChg chg="mod">
          <ac:chgData name="Chi Hang Tse" userId="dfb8c2ebdfc53423" providerId="LiveId" clId="{8872CB2F-73AF-4157-B442-4C0E76D247B3}" dt="2020-11-13T02:34:30.076" v="385" actId="1076"/>
          <ac:spMkLst>
            <pc:docMk/>
            <pc:sldMk cId="3070093744" sldId="256"/>
            <ac:spMk id="1076" creationId="{4022A857-7798-4CB6-B308-B32A8EB708F5}"/>
          </ac:spMkLst>
        </pc:spChg>
        <pc:grpChg chg="add mod">
          <ac:chgData name="Chi Hang Tse" userId="dfb8c2ebdfc53423" providerId="LiveId" clId="{8872CB2F-73AF-4157-B442-4C0E76D247B3}" dt="2020-11-13T03:06:32.210" v="758" actId="1076"/>
          <ac:grpSpMkLst>
            <pc:docMk/>
            <pc:sldMk cId="3070093744" sldId="256"/>
            <ac:grpSpMk id="32" creationId="{AE59F379-AFBC-4571-BFFD-42BC79E288AB}"/>
          </ac:grpSpMkLst>
        </pc:grpChg>
        <pc:grpChg chg="add mod">
          <ac:chgData name="Chi Hang Tse" userId="dfb8c2ebdfc53423" providerId="LiveId" clId="{8872CB2F-73AF-4157-B442-4C0E76D247B3}" dt="2020-11-13T02:37:01.052" v="408" actId="14100"/>
          <ac:grpSpMkLst>
            <pc:docMk/>
            <pc:sldMk cId="3070093744" sldId="256"/>
            <ac:grpSpMk id="34" creationId="{FAE3A10C-9ECF-47A7-81AF-685A6F995CF7}"/>
          </ac:grpSpMkLst>
        </pc:grpChg>
        <pc:grpChg chg="add mod">
          <ac:chgData name="Chi Hang Tse" userId="dfb8c2ebdfc53423" providerId="LiveId" clId="{8872CB2F-73AF-4157-B442-4C0E76D247B3}" dt="2020-11-13T02:43:48.297" v="499" actId="1076"/>
          <ac:grpSpMkLst>
            <pc:docMk/>
            <pc:sldMk cId="3070093744" sldId="256"/>
            <ac:grpSpMk id="36" creationId="{9D946A65-5AFC-4C71-B6BA-EE51E2EE83BF}"/>
          </ac:grpSpMkLst>
        </pc:grpChg>
        <pc:grpChg chg="add mod">
          <ac:chgData name="Chi Hang Tse" userId="dfb8c2ebdfc53423" providerId="LiveId" clId="{8872CB2F-73AF-4157-B442-4C0E76D247B3}" dt="2020-11-13T02:36:47.269" v="405" actId="14100"/>
          <ac:grpSpMkLst>
            <pc:docMk/>
            <pc:sldMk cId="3070093744" sldId="256"/>
            <ac:grpSpMk id="38" creationId="{E14050F6-8672-4A3E-9CF1-ADEF726AE1F2}"/>
          </ac:grpSpMkLst>
        </pc:grpChg>
        <pc:grpChg chg="add mod">
          <ac:chgData name="Chi Hang Tse" userId="dfb8c2ebdfc53423" providerId="LiveId" clId="{8872CB2F-73AF-4157-B442-4C0E76D247B3}" dt="2020-11-13T02:59:11.358" v="672" actId="1076"/>
          <ac:grpSpMkLst>
            <pc:docMk/>
            <pc:sldMk cId="3070093744" sldId="256"/>
            <ac:grpSpMk id="86" creationId="{89742F5F-D9CC-446E-9AF1-BED6F04A8BCB}"/>
          </ac:grpSpMkLst>
        </pc:grpChg>
        <pc:graphicFrameChg chg="add del mod">
          <ac:chgData name="Chi Hang Tse" userId="dfb8c2ebdfc53423" providerId="LiveId" clId="{8872CB2F-73AF-4157-B442-4C0E76D247B3}" dt="2020-11-13T03:24:21.756" v="844" actId="478"/>
          <ac:graphicFrameMkLst>
            <pc:docMk/>
            <pc:sldMk cId="3070093744" sldId="256"/>
            <ac:graphicFrameMk id="26" creationId="{CE17BDF6-93CA-4BC5-BD8F-F64213D3BECA}"/>
          </ac:graphicFrameMkLst>
        </pc:graphicFrameChg>
        <pc:graphicFrameChg chg="add mod modGraphic">
          <ac:chgData name="Chi Hang Tse" userId="dfb8c2ebdfc53423" providerId="LiveId" clId="{8872CB2F-73AF-4157-B442-4C0E76D247B3}" dt="2020-11-13T03:26:55.999" v="885" actId="1076"/>
          <ac:graphicFrameMkLst>
            <pc:docMk/>
            <pc:sldMk cId="3070093744" sldId="256"/>
            <ac:graphicFrameMk id="27" creationId="{3CFE1E02-4A99-467A-A4D9-8FA3ADDB1B06}"/>
          </ac:graphicFrameMkLst>
        </pc:graphicFrameChg>
        <pc:graphicFrameChg chg="add del mod">
          <ac:chgData name="Chi Hang Tse" userId="dfb8c2ebdfc53423" providerId="LiveId" clId="{8872CB2F-73AF-4157-B442-4C0E76D247B3}" dt="2020-11-13T03:22:24.132" v="842" actId="21"/>
          <ac:graphicFrameMkLst>
            <pc:docMk/>
            <pc:sldMk cId="3070093744" sldId="256"/>
            <ac:graphicFrameMk id="84" creationId="{3FFE8724-3F8C-45B2-8AE6-1F8B899CC3C2}"/>
          </ac:graphicFrameMkLst>
        </pc:graphicFrameChg>
        <pc:graphicFrameChg chg="add del mod">
          <ac:chgData name="Chi Hang Tse" userId="dfb8c2ebdfc53423" providerId="LiveId" clId="{8872CB2F-73AF-4157-B442-4C0E76D247B3}" dt="2020-11-13T03:25:15.827" v="863" actId="478"/>
          <ac:graphicFrameMkLst>
            <pc:docMk/>
            <pc:sldMk cId="3070093744" sldId="256"/>
            <ac:graphicFrameMk id="85" creationId="{AC07CE17-A56A-4411-8B52-9B98B6F254DA}"/>
          </ac:graphicFrameMkLst>
        </pc:graphicFrameChg>
        <pc:graphicFrameChg chg="add mod">
          <ac:chgData name="Chi Hang Tse" userId="dfb8c2ebdfc53423" providerId="LiveId" clId="{8872CB2F-73AF-4157-B442-4C0E76D247B3}" dt="2020-11-13T03:29:53.840" v="915"/>
          <ac:graphicFrameMkLst>
            <pc:docMk/>
            <pc:sldMk cId="3070093744" sldId="256"/>
            <ac:graphicFrameMk id="90" creationId="{AC07CE17-A56A-4411-8B52-9B98B6F254DA}"/>
          </ac:graphicFrameMkLst>
        </pc:graphicFrameChg>
        <pc:picChg chg="add mod">
          <ac:chgData name="Chi Hang Tse" userId="dfb8c2ebdfc53423" providerId="LiveId" clId="{8872CB2F-73AF-4157-B442-4C0E76D247B3}" dt="2020-11-13T02:31:39.794" v="359" actId="14100"/>
          <ac:picMkLst>
            <pc:docMk/>
            <pc:sldMk cId="3070093744" sldId="256"/>
            <ac:picMk id="2" creationId="{404156D8-2D72-44A0-83BC-2DB4496388A1}"/>
          </ac:picMkLst>
        </pc:picChg>
        <pc:picChg chg="add del mod">
          <ac:chgData name="Chi Hang Tse" userId="dfb8c2ebdfc53423" providerId="LiveId" clId="{8872CB2F-73AF-4157-B442-4C0E76D247B3}" dt="2020-11-13T03:11:46.467" v="797" actId="478"/>
          <ac:picMkLst>
            <pc:docMk/>
            <pc:sldMk cId="3070093744" sldId="256"/>
            <ac:picMk id="27" creationId="{EF8E2C9D-2626-47AC-8D23-2DC15EE87988}"/>
          </ac:picMkLst>
        </pc:picChg>
        <pc:picChg chg="add mod">
          <ac:chgData name="Chi Hang Tse" userId="dfb8c2ebdfc53423" providerId="LiveId" clId="{8872CB2F-73AF-4157-B442-4C0E76D247B3}" dt="2020-11-09T03:22:54.773" v="2" actId="571"/>
          <ac:picMkLst>
            <pc:docMk/>
            <pc:sldMk cId="3070093744" sldId="256"/>
            <ac:picMk id="32" creationId="{AE165F49-E15F-4F6A-A13C-42D3952D6ED3}"/>
          </ac:picMkLst>
        </pc:picChg>
        <pc:picChg chg="add mod">
          <ac:chgData name="Chi Hang Tse" userId="dfb8c2ebdfc53423" providerId="LiveId" clId="{8872CB2F-73AF-4157-B442-4C0E76D247B3}" dt="2020-11-13T02:58:04.661" v="653" actId="1076"/>
          <ac:picMkLst>
            <pc:docMk/>
            <pc:sldMk cId="3070093744" sldId="256"/>
            <ac:picMk id="76" creationId="{3C56BE1E-6C90-4A83-941D-3276906B4F35}"/>
          </ac:picMkLst>
        </pc:picChg>
        <pc:picChg chg="add mod">
          <ac:chgData name="Chi Hang Tse" userId="dfb8c2ebdfc53423" providerId="LiveId" clId="{8872CB2F-73AF-4157-B442-4C0E76D247B3}" dt="2020-11-13T03:04:35.428" v="730" actId="1076"/>
          <ac:picMkLst>
            <pc:docMk/>
            <pc:sldMk cId="3070093744" sldId="256"/>
            <ac:picMk id="77" creationId="{389749B2-582A-4B93-9B0F-66BE3509F42F}"/>
          </ac:picMkLst>
        </pc:picChg>
        <pc:picChg chg="add mod">
          <ac:chgData name="Chi Hang Tse" userId="dfb8c2ebdfc53423" providerId="LiveId" clId="{8872CB2F-73AF-4157-B442-4C0E76D247B3}" dt="2020-11-13T02:57:54.476" v="650" actId="1076"/>
          <ac:picMkLst>
            <pc:docMk/>
            <pc:sldMk cId="3070093744" sldId="256"/>
            <ac:picMk id="78" creationId="{24223721-C62B-457A-8C35-182C13ADA96B}"/>
          </ac:picMkLst>
        </pc:picChg>
        <pc:picChg chg="add mod">
          <ac:chgData name="Chi Hang Tse" userId="dfb8c2ebdfc53423" providerId="LiveId" clId="{8872CB2F-73AF-4157-B442-4C0E76D247B3}" dt="2020-11-13T02:58:49.726" v="667" actId="1076"/>
          <ac:picMkLst>
            <pc:docMk/>
            <pc:sldMk cId="3070093744" sldId="256"/>
            <ac:picMk id="81" creationId="{15D70E4C-F0CF-4224-9539-EDDA877B2F0B}"/>
          </ac:picMkLst>
        </pc:picChg>
        <pc:picChg chg="add mod">
          <ac:chgData name="Chi Hang Tse" userId="dfb8c2ebdfc53423" providerId="LiveId" clId="{8872CB2F-73AF-4157-B442-4C0E76D247B3}" dt="2020-11-13T02:58:47.693" v="666" actId="1076"/>
          <ac:picMkLst>
            <pc:docMk/>
            <pc:sldMk cId="3070093744" sldId="256"/>
            <ac:picMk id="82" creationId="{778002C4-325A-4D34-8E24-A9C61E740852}"/>
          </ac:picMkLst>
        </pc:picChg>
        <pc:picChg chg="add mod">
          <ac:chgData name="Chi Hang Tse" userId="dfb8c2ebdfc53423" providerId="LiveId" clId="{8872CB2F-73AF-4157-B442-4C0E76D247B3}" dt="2020-11-13T02:59:03.234" v="669"/>
          <ac:picMkLst>
            <pc:docMk/>
            <pc:sldMk cId="3070093744" sldId="256"/>
            <ac:picMk id="87" creationId="{C580CD0D-2959-4901-AAC8-B94F441AC392}"/>
          </ac:picMkLst>
        </pc:picChg>
        <pc:picChg chg="add mod">
          <ac:chgData name="Chi Hang Tse" userId="dfb8c2ebdfc53423" providerId="LiveId" clId="{8872CB2F-73AF-4157-B442-4C0E76D247B3}" dt="2020-11-13T02:59:03.234" v="669"/>
          <ac:picMkLst>
            <pc:docMk/>
            <pc:sldMk cId="3070093744" sldId="256"/>
            <ac:picMk id="88" creationId="{5E1062E5-433C-4975-BC54-3768531D11C5}"/>
          </ac:picMkLst>
        </pc:picChg>
        <pc:picChg chg="add mod">
          <ac:chgData name="Chi Hang Tse" userId="dfb8c2ebdfc53423" providerId="LiveId" clId="{8872CB2F-73AF-4157-B442-4C0E76D247B3}" dt="2020-11-13T03:01:15.614" v="696" actId="1076"/>
          <ac:picMkLst>
            <pc:docMk/>
            <pc:sldMk cId="3070093744" sldId="256"/>
            <ac:picMk id="91" creationId="{CBE01E98-AD60-4E6D-B430-D034E6FA32D8}"/>
          </ac:picMkLst>
        </pc:picChg>
        <pc:picChg chg="add mod">
          <ac:chgData name="Chi Hang Tse" userId="dfb8c2ebdfc53423" providerId="LiveId" clId="{8872CB2F-73AF-4157-B442-4C0E76D247B3}" dt="2020-11-13T03:02:41.831" v="702"/>
          <ac:picMkLst>
            <pc:docMk/>
            <pc:sldMk cId="3070093744" sldId="256"/>
            <ac:picMk id="92" creationId="{52BAAECD-193F-4805-8260-D403EC5E5A5D}"/>
          </ac:picMkLst>
        </pc:picChg>
        <pc:picChg chg="add mod">
          <ac:chgData name="Chi Hang Tse" userId="dfb8c2ebdfc53423" providerId="LiveId" clId="{8872CB2F-73AF-4157-B442-4C0E76D247B3}" dt="2020-11-13T03:03:44.102" v="714" actId="1076"/>
          <ac:picMkLst>
            <pc:docMk/>
            <pc:sldMk cId="3070093744" sldId="256"/>
            <ac:picMk id="93" creationId="{A949485C-79E1-43B7-A9A9-E9367C680E0B}"/>
          </ac:picMkLst>
        </pc:picChg>
        <pc:picChg chg="mod">
          <ac:chgData name="Chi Hang Tse" userId="dfb8c2ebdfc53423" providerId="LiveId" clId="{8872CB2F-73AF-4157-B442-4C0E76D247B3}" dt="2020-11-13T02:38:08.162" v="421" actId="1076"/>
          <ac:picMkLst>
            <pc:docMk/>
            <pc:sldMk cId="3070093744" sldId="256"/>
            <ac:picMk id="173" creationId="{97381A64-C3FC-4A4C-BB76-44BB0E6690DE}"/>
          </ac:picMkLst>
        </pc:picChg>
        <pc:picChg chg="mod">
          <ac:chgData name="Chi Hang Tse" userId="dfb8c2ebdfc53423" providerId="LiveId" clId="{8872CB2F-73AF-4157-B442-4C0E76D247B3}" dt="2020-11-13T03:07:51.301" v="779" actId="14100"/>
          <ac:picMkLst>
            <pc:docMk/>
            <pc:sldMk cId="3070093744" sldId="256"/>
            <ac:picMk id="264" creationId="{6BDBE000-429B-4C40-98DE-B018526A08E2}"/>
          </ac:picMkLst>
        </pc:picChg>
        <pc:picChg chg="add del mod">
          <ac:chgData name="Chi Hang Tse" userId="dfb8c2ebdfc53423" providerId="LiveId" clId="{8872CB2F-73AF-4157-B442-4C0E76D247B3}" dt="2020-11-09T03:24:17.186" v="20" actId="478"/>
          <ac:picMkLst>
            <pc:docMk/>
            <pc:sldMk cId="3070093744" sldId="256"/>
            <ac:picMk id="1026" creationId="{13C09074-7C34-41F4-B583-E8B12A3F9647}"/>
          </ac:picMkLst>
        </pc:picChg>
        <pc:picChg chg="add del">
          <ac:chgData name="Chi Hang Tse" userId="dfb8c2ebdfc53423" providerId="LiveId" clId="{8872CB2F-73AF-4157-B442-4C0E76D247B3}" dt="2020-11-09T03:23:47.193" v="16" actId="478"/>
          <ac:picMkLst>
            <pc:docMk/>
            <pc:sldMk cId="3070093744" sldId="256"/>
            <ac:picMk id="1028" creationId="{772D2075-853D-4CEE-AE27-65B04627CDDE}"/>
          </ac:picMkLst>
        </pc:picChg>
        <pc:picChg chg="mod">
          <ac:chgData name="Chi Hang Tse" userId="dfb8c2ebdfc53423" providerId="LiveId" clId="{8872CB2F-73AF-4157-B442-4C0E76D247B3}" dt="2020-11-13T03:05:03.653" v="737" actId="1076"/>
          <ac:picMkLst>
            <pc:docMk/>
            <pc:sldMk cId="3070093744" sldId="256"/>
            <ac:picMk id="1030" creationId="{16FFFBCC-747A-4F09-B574-459C2816AC02}"/>
          </ac:picMkLst>
        </pc:picChg>
        <pc:picChg chg="add del mod">
          <ac:chgData name="Chi Hang Tse" userId="dfb8c2ebdfc53423" providerId="LiveId" clId="{8872CB2F-73AF-4157-B442-4C0E76D247B3}" dt="2020-11-13T02:31:41.837" v="360" actId="478"/>
          <ac:picMkLst>
            <pc:docMk/>
            <pc:sldMk cId="3070093744" sldId="256"/>
            <ac:picMk id="1032" creationId="{534254DD-2B4D-47B4-8A8A-9FBE2CBE4F6E}"/>
          </ac:picMkLst>
        </pc:picChg>
        <pc:picChg chg="mod">
          <ac:chgData name="Chi Hang Tse" userId="dfb8c2ebdfc53423" providerId="LiveId" clId="{8872CB2F-73AF-4157-B442-4C0E76D247B3}" dt="2020-11-13T03:06:05.566" v="751" actId="14100"/>
          <ac:picMkLst>
            <pc:docMk/>
            <pc:sldMk cId="3070093744" sldId="256"/>
            <ac:picMk id="1049" creationId="{28507033-50F0-4BEC-A4BD-275774855BF4}"/>
          </ac:picMkLst>
        </pc:picChg>
        <pc:picChg chg="mod">
          <ac:chgData name="Chi Hang Tse" userId="dfb8c2ebdfc53423" providerId="LiveId" clId="{8872CB2F-73AF-4157-B442-4C0E76D247B3}" dt="2020-11-13T03:04:39.405" v="731" actId="1076"/>
          <ac:picMkLst>
            <pc:docMk/>
            <pc:sldMk cId="3070093744" sldId="256"/>
            <ac:picMk id="1050" creationId="{7E79FFCA-74E3-46EA-B4E1-462554342D49}"/>
          </ac:picMkLst>
        </pc:picChg>
      </pc:sldChg>
    </pc:docChg>
  </pc:docChgLst>
  <pc:docChgLst>
    <pc:chgData name="Jardine, Callum" userId="S::clj2@hw.ac.uk::113dee6c-2b1d-44ad-b352-019914db02fb" providerId="AD" clId="Web-{D1CCC5E4-AB41-4F02-B9DA-62D5714FADCF}"/>
    <pc:docChg chg="modSld">
      <pc:chgData name="Jardine, Callum" userId="S::clj2@hw.ac.uk::113dee6c-2b1d-44ad-b352-019914db02fb" providerId="AD" clId="Web-{D1CCC5E4-AB41-4F02-B9DA-62D5714FADCF}" dt="2020-11-20T16:31:10.625" v="8" actId="1076"/>
      <pc:docMkLst>
        <pc:docMk/>
      </pc:docMkLst>
      <pc:sldChg chg="addSp modSp">
        <pc:chgData name="Jardine, Callum" userId="S::clj2@hw.ac.uk::113dee6c-2b1d-44ad-b352-019914db02fb" providerId="AD" clId="Web-{D1CCC5E4-AB41-4F02-B9DA-62D5714FADCF}" dt="2020-11-20T16:30:08.203" v="1" actId="1076"/>
        <pc:sldMkLst>
          <pc:docMk/>
          <pc:sldMk cId="2654029588" sldId="257"/>
        </pc:sldMkLst>
        <pc:picChg chg="add mod">
          <ac:chgData name="Jardine, Callum" userId="S::clj2@hw.ac.uk::113dee6c-2b1d-44ad-b352-019914db02fb" providerId="AD" clId="Web-{D1CCC5E4-AB41-4F02-B9DA-62D5714FADCF}" dt="2020-11-20T16:30:08.203" v="1" actId="1076"/>
          <ac:picMkLst>
            <pc:docMk/>
            <pc:sldMk cId="2654029588" sldId="257"/>
            <ac:picMk id="12" creationId="{2E8197C2-8B09-43F7-8774-113A6CDC7CBB}"/>
          </ac:picMkLst>
        </pc:picChg>
      </pc:sldChg>
      <pc:sldChg chg="addSp delSp modSp">
        <pc:chgData name="Jardine, Callum" userId="S::clj2@hw.ac.uk::113dee6c-2b1d-44ad-b352-019914db02fb" providerId="AD" clId="Web-{D1CCC5E4-AB41-4F02-B9DA-62D5714FADCF}" dt="2020-11-20T16:31:10.625" v="8" actId="1076"/>
        <pc:sldMkLst>
          <pc:docMk/>
          <pc:sldMk cId="4280097067" sldId="264"/>
        </pc:sldMkLst>
        <pc:picChg chg="add mod">
          <ac:chgData name="Jardine, Callum" userId="S::clj2@hw.ac.uk::113dee6c-2b1d-44ad-b352-019914db02fb" providerId="AD" clId="Web-{D1CCC5E4-AB41-4F02-B9DA-62D5714FADCF}" dt="2020-11-20T16:31:10.625" v="8" actId="1076"/>
          <ac:picMkLst>
            <pc:docMk/>
            <pc:sldMk cId="4280097067" sldId="264"/>
            <ac:picMk id="13" creationId="{35772B78-7E36-438F-BCA8-03CA910D8D61}"/>
          </ac:picMkLst>
        </pc:picChg>
        <pc:picChg chg="del">
          <ac:chgData name="Jardine, Callum" userId="S::clj2@hw.ac.uk::113dee6c-2b1d-44ad-b352-019914db02fb" providerId="AD" clId="Web-{D1CCC5E4-AB41-4F02-B9DA-62D5714FADCF}" dt="2020-11-20T16:30:41.562" v="2"/>
          <ac:picMkLst>
            <pc:docMk/>
            <pc:sldMk cId="4280097067" sldId="264"/>
            <ac:picMk id="62" creationId="{AFB55704-036E-4212-AA25-21E89EBF7AE7}"/>
          </ac:picMkLst>
        </pc:picChg>
      </pc:sldChg>
    </pc:docChg>
  </pc:docChgLst>
  <pc:docChgLst>
    <pc:chgData name="Ojuoko, Seun" userId="S::zo12@hw.ac.uk::d2d2d276-383c-45f1-899b-39ebbeacfd56" providerId="AD" clId="Web-{32A2307E-40B9-4520-AE65-E206EF36B9F5}"/>
    <pc:docChg chg="modSld">
      <pc:chgData name="Ojuoko, Seun" userId="S::zo12@hw.ac.uk::d2d2d276-383c-45f1-899b-39ebbeacfd56" providerId="AD" clId="Web-{32A2307E-40B9-4520-AE65-E206EF36B9F5}" dt="2020-11-15T13:08:32.134" v="57" actId="1076"/>
      <pc:docMkLst>
        <pc:docMk/>
      </pc:docMkLst>
      <pc:sldChg chg="addSp modSp">
        <pc:chgData name="Ojuoko, Seun" userId="S::zo12@hw.ac.uk::d2d2d276-383c-45f1-899b-39ebbeacfd56" providerId="AD" clId="Web-{32A2307E-40B9-4520-AE65-E206EF36B9F5}" dt="2020-11-15T13:08:32.134" v="57" actId="1076"/>
        <pc:sldMkLst>
          <pc:docMk/>
          <pc:sldMk cId="2654029588" sldId="257"/>
        </pc:sldMkLst>
        <pc:spChg chg="mod">
          <ac:chgData name="Ojuoko, Seun" userId="S::zo12@hw.ac.uk::d2d2d276-383c-45f1-899b-39ebbeacfd56" providerId="AD" clId="Web-{32A2307E-40B9-4520-AE65-E206EF36B9F5}" dt="2020-11-15T13:06:48.352" v="47" actId="1076"/>
          <ac:spMkLst>
            <pc:docMk/>
            <pc:sldMk cId="2654029588" sldId="257"/>
            <ac:spMk id="10" creationId="{D421F711-5EE5-4FD9-ABC1-C44CE267E176}"/>
          </ac:spMkLst>
        </pc:spChg>
        <pc:spChg chg="mod">
          <ac:chgData name="Ojuoko, Seun" userId="S::zo12@hw.ac.uk::d2d2d276-383c-45f1-899b-39ebbeacfd56" providerId="AD" clId="Web-{32A2307E-40B9-4520-AE65-E206EF36B9F5}" dt="2020-11-15T13:07:19.539" v="51" actId="20577"/>
          <ac:spMkLst>
            <pc:docMk/>
            <pc:sldMk cId="2654029588" sldId="257"/>
            <ac:spMk id="13" creationId="{7DA907E7-2E5B-4253-965E-269533B1942A}"/>
          </ac:spMkLst>
        </pc:spChg>
        <pc:spChg chg="add mod">
          <ac:chgData name="Ojuoko, Seun" userId="S::zo12@hw.ac.uk::d2d2d276-383c-45f1-899b-39ebbeacfd56" providerId="AD" clId="Web-{32A2307E-40B9-4520-AE65-E206EF36B9F5}" dt="2020-11-15T13:07:36.196" v="53" actId="20577"/>
          <ac:spMkLst>
            <pc:docMk/>
            <pc:sldMk cId="2654029588" sldId="257"/>
            <ac:spMk id="61" creationId="{FC38F174-3014-47C9-84AC-E56550AB9FC9}"/>
          </ac:spMkLst>
        </pc:spChg>
        <pc:spChg chg="add mod">
          <ac:chgData name="Ojuoko, Seun" userId="S::zo12@hw.ac.uk::d2d2d276-383c-45f1-899b-39ebbeacfd56" providerId="AD" clId="Web-{32A2307E-40B9-4520-AE65-E206EF36B9F5}" dt="2020-11-15T13:08:32.134" v="57" actId="1076"/>
          <ac:spMkLst>
            <pc:docMk/>
            <pc:sldMk cId="2654029588" sldId="257"/>
            <ac:spMk id="74" creationId="{10E99270-D548-4177-90A9-5736DE56B1DE}"/>
          </ac:spMkLst>
        </pc:spChg>
        <pc:graphicFrameChg chg="mod">
          <ac:chgData name="Ojuoko, Seun" userId="S::zo12@hw.ac.uk::d2d2d276-383c-45f1-899b-39ebbeacfd56" providerId="AD" clId="Web-{32A2307E-40B9-4520-AE65-E206EF36B9F5}" dt="2020-11-15T12:49:28.711" v="5" actId="14100"/>
          <ac:graphicFrameMkLst>
            <pc:docMk/>
            <pc:sldMk cId="2654029588" sldId="257"/>
            <ac:graphicFrameMk id="26" creationId="{C0C56A4A-BD7F-4B81-BBB5-66EBCD9804C9}"/>
          </ac:graphicFrameMkLst>
        </pc:graphicFrameChg>
        <pc:picChg chg="mod">
          <ac:chgData name="Ojuoko, Seun" userId="S::zo12@hw.ac.uk::d2d2d276-383c-45f1-899b-39ebbeacfd56" providerId="AD" clId="Web-{32A2307E-40B9-4520-AE65-E206EF36B9F5}" dt="2020-11-15T13:00:20.018" v="28" actId="1076"/>
          <ac:picMkLst>
            <pc:docMk/>
            <pc:sldMk cId="2654029588" sldId="257"/>
            <ac:picMk id="9" creationId="{BEFA82EA-3957-4119-B734-31BD68ECD078}"/>
          </ac:picMkLst>
        </pc:picChg>
        <pc:picChg chg="mod">
          <ac:chgData name="Ojuoko, Seun" userId="S::zo12@hw.ac.uk::d2d2d276-383c-45f1-899b-39ebbeacfd56" providerId="AD" clId="Web-{32A2307E-40B9-4520-AE65-E206EF36B9F5}" dt="2020-11-15T13:07:53.133" v="56" actId="14100"/>
          <ac:picMkLst>
            <pc:docMk/>
            <pc:sldMk cId="2654029588" sldId="257"/>
            <ac:picMk id="29" creationId="{0535B740-06BD-4DBC-8E64-8D298ACA8569}"/>
          </ac:picMkLst>
        </pc:picChg>
      </pc:sldChg>
    </pc:docChg>
  </pc:docChgLst>
  <pc:docChgLst>
    <pc:chgData name="Ross Brown" userId="db259b9e-a35f-40f6-b8eb-b3a9b6a5af38" providerId="ADAL" clId="{13C43CA6-008A-4822-970C-C355D85C52CC}"/>
    <pc:docChg chg="undo redo custSel addSld modSld sldOrd">
      <pc:chgData name="Ross Brown" userId="db259b9e-a35f-40f6-b8eb-b3a9b6a5af38" providerId="ADAL" clId="{13C43CA6-008A-4822-970C-C355D85C52CC}" dt="2020-11-20T17:19:46.290" v="2161" actId="404"/>
      <pc:docMkLst>
        <pc:docMk/>
      </pc:docMkLst>
      <pc:sldChg chg="addSp delSp modSp mod delDesignElem">
        <pc:chgData name="Ross Brown" userId="db259b9e-a35f-40f6-b8eb-b3a9b6a5af38" providerId="ADAL" clId="{13C43CA6-008A-4822-970C-C355D85C52CC}" dt="2020-11-13T12:42:14.959" v="399" actId="478"/>
        <pc:sldMkLst>
          <pc:docMk/>
          <pc:sldMk cId="3070093744" sldId="256"/>
        </pc:sldMkLst>
        <pc:spChg chg="mod">
          <ac:chgData name="Ross Brown" userId="db259b9e-a35f-40f6-b8eb-b3a9b6a5af38" providerId="ADAL" clId="{13C43CA6-008A-4822-970C-C355D85C52CC}" dt="2020-11-13T12:12:21.311" v="62" actId="20577"/>
          <ac:spMkLst>
            <pc:docMk/>
            <pc:sldMk cId="3070093744" sldId="256"/>
            <ac:spMk id="21" creationId="{D97103FA-8424-402F-99BE-98B833FB5CA9}"/>
          </ac:spMkLst>
        </pc:spChg>
        <pc:spChg chg="del">
          <ac:chgData name="Ross Brown" userId="db259b9e-a35f-40f6-b8eb-b3a9b6a5af38" providerId="ADAL" clId="{13C43CA6-008A-4822-970C-C355D85C52CC}" dt="2020-11-13T12:39:20.132" v="363"/>
          <ac:spMkLst>
            <pc:docMk/>
            <pc:sldMk cId="3070093744" sldId="256"/>
            <ac:spMk id="192" creationId="{EF840297-5531-43A4-8AD0-0D6B3A5BDE55}"/>
          </ac:spMkLst>
        </pc:spChg>
        <pc:spChg chg="del">
          <ac:chgData name="Ross Brown" userId="db259b9e-a35f-40f6-b8eb-b3a9b6a5af38" providerId="ADAL" clId="{13C43CA6-008A-4822-970C-C355D85C52CC}" dt="2020-11-13T12:22:47.990" v="180" actId="478"/>
          <ac:spMkLst>
            <pc:docMk/>
            <pc:sldMk cId="3070093744" sldId="256"/>
            <ac:spMk id="1055" creationId="{5B47C084-3D32-45A9-9654-23D965E51751}"/>
          </ac:spMkLst>
        </pc:spChg>
        <pc:spChg chg="mod">
          <ac:chgData name="Ross Brown" userId="db259b9e-a35f-40f6-b8eb-b3a9b6a5af38" providerId="ADAL" clId="{13C43CA6-008A-4822-970C-C355D85C52CC}" dt="2020-11-13T12:22:15.654" v="170" actId="1076"/>
          <ac:spMkLst>
            <pc:docMk/>
            <pc:sldMk cId="3070093744" sldId="256"/>
            <ac:spMk id="1056" creationId="{1291FDAE-093D-4BB0-BE4A-4BF37D86F480}"/>
          </ac:spMkLst>
        </pc:spChg>
        <pc:spChg chg="mod">
          <ac:chgData name="Ross Brown" userId="db259b9e-a35f-40f6-b8eb-b3a9b6a5af38" providerId="ADAL" clId="{13C43CA6-008A-4822-970C-C355D85C52CC}" dt="2020-11-13T12:17:52.421" v="111" actId="1076"/>
          <ac:spMkLst>
            <pc:docMk/>
            <pc:sldMk cId="3070093744" sldId="256"/>
            <ac:spMk id="1057" creationId="{5E567412-3E9E-4CB8-A6E7-C9FF6BAFE692}"/>
          </ac:spMkLst>
        </pc:spChg>
        <pc:spChg chg="mod">
          <ac:chgData name="Ross Brown" userId="db259b9e-a35f-40f6-b8eb-b3a9b6a5af38" providerId="ADAL" clId="{13C43CA6-008A-4822-970C-C355D85C52CC}" dt="2020-11-13T12:17:55.119" v="113" actId="1076"/>
          <ac:spMkLst>
            <pc:docMk/>
            <pc:sldMk cId="3070093744" sldId="256"/>
            <ac:spMk id="1063" creationId="{80750884-8DF6-4F97-8E8E-3B96AB871BA3}"/>
          </ac:spMkLst>
        </pc:spChg>
        <pc:spChg chg="mod">
          <ac:chgData name="Ross Brown" userId="db259b9e-a35f-40f6-b8eb-b3a9b6a5af38" providerId="ADAL" clId="{13C43CA6-008A-4822-970C-C355D85C52CC}" dt="2020-11-13T12:22:04.853" v="168" actId="1076"/>
          <ac:spMkLst>
            <pc:docMk/>
            <pc:sldMk cId="3070093744" sldId="256"/>
            <ac:spMk id="1075" creationId="{F8229E26-014D-4516-8101-EC88623F01F1}"/>
          </ac:spMkLst>
        </pc:spChg>
        <pc:graphicFrameChg chg="add del mod">
          <ac:chgData name="Ross Brown" userId="db259b9e-a35f-40f6-b8eb-b3a9b6a5af38" providerId="ADAL" clId="{13C43CA6-008A-4822-970C-C355D85C52CC}" dt="2020-11-13T12:07:20.607" v="3"/>
          <ac:graphicFrameMkLst>
            <pc:docMk/>
            <pc:sldMk cId="3070093744" sldId="256"/>
            <ac:graphicFrameMk id="24" creationId="{55FE4B10-09C2-4B58-875A-AA93F892AD27}"/>
          </ac:graphicFrameMkLst>
        </pc:graphicFrameChg>
        <pc:graphicFrameChg chg="add del mod">
          <ac:chgData name="Ross Brown" userId="db259b9e-a35f-40f6-b8eb-b3a9b6a5af38" providerId="ADAL" clId="{13C43CA6-008A-4822-970C-C355D85C52CC}" dt="2020-11-13T12:07:21.096" v="8"/>
          <ac:graphicFrameMkLst>
            <pc:docMk/>
            <pc:sldMk cId="3070093744" sldId="256"/>
            <ac:graphicFrameMk id="26" creationId="{C8762EE8-A468-4C24-9230-7D84E8CD4274}"/>
          </ac:graphicFrameMkLst>
        </pc:graphicFrameChg>
        <pc:graphicFrameChg chg="mod modGraphic">
          <ac:chgData name="Ross Brown" userId="db259b9e-a35f-40f6-b8eb-b3a9b6a5af38" providerId="ADAL" clId="{13C43CA6-008A-4822-970C-C355D85C52CC}" dt="2020-11-13T12:21:58.717" v="166" actId="1076"/>
          <ac:graphicFrameMkLst>
            <pc:docMk/>
            <pc:sldMk cId="3070093744" sldId="256"/>
            <ac:graphicFrameMk id="27" creationId="{3CFE1E02-4A99-467A-A4D9-8FA3ADDB1B06}"/>
          </ac:graphicFrameMkLst>
        </pc:graphicFrameChg>
        <pc:graphicFrameChg chg="add del mod">
          <ac:chgData name="Ross Brown" userId="db259b9e-a35f-40f6-b8eb-b3a9b6a5af38" providerId="ADAL" clId="{13C43CA6-008A-4822-970C-C355D85C52CC}" dt="2020-11-13T12:20:24.704" v="140"/>
          <ac:graphicFrameMkLst>
            <pc:docMk/>
            <pc:sldMk cId="3070093744" sldId="256"/>
            <ac:graphicFrameMk id="80" creationId="{C0C56A4A-BD7F-4B81-BBB5-66EBCD9804C9}"/>
          </ac:graphicFrameMkLst>
        </pc:graphicFrameChg>
        <pc:graphicFrameChg chg="add del">
          <ac:chgData name="Ross Brown" userId="db259b9e-a35f-40f6-b8eb-b3a9b6a5af38" providerId="ADAL" clId="{13C43CA6-008A-4822-970C-C355D85C52CC}" dt="2020-11-13T12:07:23.074" v="11" actId="478"/>
          <ac:graphicFrameMkLst>
            <pc:docMk/>
            <pc:sldMk cId="3070093744" sldId="256"/>
            <ac:graphicFrameMk id="84" creationId="{C0C56A4A-BD7F-4B81-BBB5-66EBCD9804C9}"/>
          </ac:graphicFrameMkLst>
        </pc:graphicFrameChg>
        <pc:graphicFrameChg chg="del">
          <ac:chgData name="Ross Brown" userId="db259b9e-a35f-40f6-b8eb-b3a9b6a5af38" providerId="ADAL" clId="{13C43CA6-008A-4822-970C-C355D85C52CC}" dt="2020-11-13T12:07:14.013" v="0" actId="478"/>
          <ac:graphicFrameMkLst>
            <pc:docMk/>
            <pc:sldMk cId="3070093744" sldId="256"/>
            <ac:graphicFrameMk id="90" creationId="{AC07CE17-A56A-4411-8B52-9B98B6F254DA}"/>
          </ac:graphicFrameMkLst>
        </pc:graphicFrameChg>
        <pc:picChg chg="del mod">
          <ac:chgData name="Ross Brown" userId="db259b9e-a35f-40f6-b8eb-b3a9b6a5af38" providerId="ADAL" clId="{13C43CA6-008A-4822-970C-C355D85C52CC}" dt="2020-11-13T12:42:14.959" v="399" actId="478"/>
          <ac:picMkLst>
            <pc:docMk/>
            <pc:sldMk cId="3070093744" sldId="256"/>
            <ac:picMk id="173" creationId="{97381A64-C3FC-4A4C-BB76-44BB0E6690DE}"/>
          </ac:picMkLst>
        </pc:picChg>
        <pc:picChg chg="mod">
          <ac:chgData name="Ross Brown" userId="db259b9e-a35f-40f6-b8eb-b3a9b6a5af38" providerId="ADAL" clId="{13C43CA6-008A-4822-970C-C355D85C52CC}" dt="2020-11-13T12:11:20.317" v="43" actId="14100"/>
          <ac:picMkLst>
            <pc:docMk/>
            <pc:sldMk cId="3070093744" sldId="256"/>
            <ac:picMk id="264" creationId="{6BDBE000-429B-4C40-98DE-B018526A08E2}"/>
          </ac:picMkLst>
        </pc:picChg>
      </pc:sldChg>
      <pc:sldChg chg="addSp delSp modSp mod">
        <pc:chgData name="Ross Brown" userId="db259b9e-a35f-40f6-b8eb-b3a9b6a5af38" providerId="ADAL" clId="{13C43CA6-008A-4822-970C-C355D85C52CC}" dt="2020-11-16T12:11:28.940" v="875" actId="1076"/>
        <pc:sldMkLst>
          <pc:docMk/>
          <pc:sldMk cId="2654029588" sldId="257"/>
        </pc:sldMkLst>
        <pc:spChg chg="add del">
          <ac:chgData name="Ross Brown" userId="db259b9e-a35f-40f6-b8eb-b3a9b6a5af38" providerId="ADAL" clId="{13C43CA6-008A-4822-970C-C355D85C52CC}" dt="2020-11-13T12:16:12.622" v="83" actId="478"/>
          <ac:spMkLst>
            <pc:docMk/>
            <pc:sldMk cId="2654029588" sldId="257"/>
            <ac:spMk id="4" creationId="{9ED76458-25AA-46BB-B2C8-B2BFBBD4F104}"/>
          </ac:spMkLst>
        </pc:spChg>
        <pc:spChg chg="add del">
          <ac:chgData name="Ross Brown" userId="db259b9e-a35f-40f6-b8eb-b3a9b6a5af38" providerId="ADAL" clId="{13C43CA6-008A-4822-970C-C355D85C52CC}" dt="2020-11-13T12:16:01.022" v="79" actId="478"/>
          <ac:spMkLst>
            <pc:docMk/>
            <pc:sldMk cId="2654029588" sldId="257"/>
            <ac:spMk id="5" creationId="{01A7FA3F-B324-4403-9ADA-69085775BA49}"/>
          </ac:spMkLst>
        </pc:spChg>
        <pc:spChg chg="add del mod">
          <ac:chgData name="Ross Brown" userId="db259b9e-a35f-40f6-b8eb-b3a9b6a5af38" providerId="ADAL" clId="{13C43CA6-008A-4822-970C-C355D85C52CC}" dt="2020-11-13T12:18:40.223" v="122" actId="478"/>
          <ac:spMkLst>
            <pc:docMk/>
            <pc:sldMk cId="2654029588" sldId="257"/>
            <ac:spMk id="7" creationId="{7F64F0B8-CA19-4CF7-80EC-E86B0FB97D73}"/>
          </ac:spMkLst>
        </pc:spChg>
        <pc:spChg chg="add del">
          <ac:chgData name="Ross Brown" userId="db259b9e-a35f-40f6-b8eb-b3a9b6a5af38" providerId="ADAL" clId="{13C43CA6-008A-4822-970C-C355D85C52CC}" dt="2020-11-13T12:16:32.886" v="88" actId="478"/>
          <ac:spMkLst>
            <pc:docMk/>
            <pc:sldMk cId="2654029588" sldId="257"/>
            <ac:spMk id="8" creationId="{226A3E58-2E8E-4CDF-898D-51F1BB7CB0FB}"/>
          </ac:spMkLst>
        </pc:spChg>
        <pc:spChg chg="add del mod">
          <ac:chgData name="Ross Brown" userId="db259b9e-a35f-40f6-b8eb-b3a9b6a5af38" providerId="ADAL" clId="{13C43CA6-008A-4822-970C-C355D85C52CC}" dt="2020-11-13T12:18:32.982" v="118" actId="478"/>
          <ac:spMkLst>
            <pc:docMk/>
            <pc:sldMk cId="2654029588" sldId="257"/>
            <ac:spMk id="10" creationId="{3267AAB3-3451-4650-AC07-87539C213201}"/>
          </ac:spMkLst>
        </pc:spChg>
        <pc:spChg chg="mod">
          <ac:chgData name="Ross Brown" userId="db259b9e-a35f-40f6-b8eb-b3a9b6a5af38" providerId="ADAL" clId="{13C43CA6-008A-4822-970C-C355D85C52CC}" dt="2020-11-16T12:09:02.229" v="851" actId="1076"/>
          <ac:spMkLst>
            <pc:docMk/>
            <pc:sldMk cId="2654029588" sldId="257"/>
            <ac:spMk id="10" creationId="{D421F711-5EE5-4FD9-ABC1-C44CE267E176}"/>
          </ac:spMkLst>
        </pc:spChg>
        <pc:spChg chg="add mod">
          <ac:chgData name="Ross Brown" userId="db259b9e-a35f-40f6-b8eb-b3a9b6a5af38" providerId="ADAL" clId="{13C43CA6-008A-4822-970C-C355D85C52CC}" dt="2020-11-16T12:03:24.359" v="615" actId="113"/>
          <ac:spMkLst>
            <pc:docMk/>
            <pc:sldMk cId="2654029588" sldId="257"/>
            <ac:spMk id="11" creationId="{A7CDC217-E0B1-4F9A-9B91-152A890A4D96}"/>
          </ac:spMkLst>
        </pc:spChg>
        <pc:spChg chg="add del mod">
          <ac:chgData name="Ross Brown" userId="db259b9e-a35f-40f6-b8eb-b3a9b6a5af38" providerId="ADAL" clId="{13C43CA6-008A-4822-970C-C355D85C52CC}" dt="2020-11-13T12:20:13.582" v="138" actId="478"/>
          <ac:spMkLst>
            <pc:docMk/>
            <pc:sldMk cId="2654029588" sldId="257"/>
            <ac:spMk id="12" creationId="{208A053B-A572-4AFC-969F-934FEADD1635}"/>
          </ac:spMkLst>
        </pc:spChg>
        <pc:spChg chg="del mod">
          <ac:chgData name="Ross Brown" userId="db259b9e-a35f-40f6-b8eb-b3a9b6a5af38" providerId="ADAL" clId="{13C43CA6-008A-4822-970C-C355D85C52CC}" dt="2020-11-16T12:08:39.855" v="842"/>
          <ac:spMkLst>
            <pc:docMk/>
            <pc:sldMk cId="2654029588" sldId="257"/>
            <ac:spMk id="13" creationId="{7DA907E7-2E5B-4253-965E-269533B1942A}"/>
          </ac:spMkLst>
        </pc:spChg>
        <pc:spChg chg="del mod">
          <ac:chgData name="Ross Brown" userId="db259b9e-a35f-40f6-b8eb-b3a9b6a5af38" providerId="ADAL" clId="{13C43CA6-008A-4822-970C-C355D85C52CC}" dt="2020-11-16T12:08:41.285" v="844" actId="478"/>
          <ac:spMkLst>
            <pc:docMk/>
            <pc:sldMk cId="2654029588" sldId="257"/>
            <ac:spMk id="14" creationId="{5D731AFB-AA33-440D-8950-FE4BF05EF41C}"/>
          </ac:spMkLst>
        </pc:spChg>
        <pc:spChg chg="add del">
          <ac:chgData name="Ross Brown" userId="db259b9e-a35f-40f6-b8eb-b3a9b6a5af38" providerId="ADAL" clId="{13C43CA6-008A-4822-970C-C355D85C52CC}" dt="2020-11-13T12:22:26.550" v="173" actId="478"/>
          <ac:spMkLst>
            <pc:docMk/>
            <pc:sldMk cId="2654029588" sldId="257"/>
            <ac:spMk id="28" creationId="{2F0DB9F5-33B1-4B65-81C1-A72616C24810}"/>
          </ac:spMkLst>
        </pc:spChg>
        <pc:spChg chg="add del">
          <ac:chgData name="Ross Brown" userId="db259b9e-a35f-40f6-b8eb-b3a9b6a5af38" providerId="ADAL" clId="{13C43CA6-008A-4822-970C-C355D85C52CC}" dt="2020-11-13T12:22:45.615" v="179" actId="478"/>
          <ac:spMkLst>
            <pc:docMk/>
            <pc:sldMk cId="2654029588" sldId="257"/>
            <ac:spMk id="30" creationId="{2FDD41D2-2CD7-4F36-9632-1C7BC00A56AA}"/>
          </ac:spMkLst>
        </pc:spChg>
        <pc:spChg chg="mod">
          <ac:chgData name="Ross Brown" userId="db259b9e-a35f-40f6-b8eb-b3a9b6a5af38" providerId="ADAL" clId="{13C43CA6-008A-4822-970C-C355D85C52CC}" dt="2020-11-13T12:41:01.222" v="392" actId="14100"/>
          <ac:spMkLst>
            <pc:docMk/>
            <pc:sldMk cId="2654029588" sldId="257"/>
            <ac:spMk id="41" creationId="{6E536B75-9635-49DC-A4C6-66925B3BEEC6}"/>
          </ac:spMkLst>
        </pc:spChg>
        <pc:spChg chg="add mod">
          <ac:chgData name="Ross Brown" userId="db259b9e-a35f-40f6-b8eb-b3a9b6a5af38" providerId="ADAL" clId="{13C43CA6-008A-4822-970C-C355D85C52CC}" dt="2020-11-13T13:01:09.983" v="554" actId="1076"/>
          <ac:spMkLst>
            <pc:docMk/>
            <pc:sldMk cId="2654029588" sldId="257"/>
            <ac:spMk id="43" creationId="{48EFDCAB-D461-470E-B6BD-96AD2F1A6349}"/>
          </ac:spMkLst>
        </pc:spChg>
        <pc:spChg chg="add mod">
          <ac:chgData name="Ross Brown" userId="db259b9e-a35f-40f6-b8eb-b3a9b6a5af38" providerId="ADAL" clId="{13C43CA6-008A-4822-970C-C355D85C52CC}" dt="2020-11-13T12:37:14.081" v="335" actId="164"/>
          <ac:spMkLst>
            <pc:docMk/>
            <pc:sldMk cId="2654029588" sldId="257"/>
            <ac:spMk id="47" creationId="{24638CBC-41D8-47CD-AB63-A39898C5D3A0}"/>
          </ac:spMkLst>
        </pc:spChg>
        <pc:spChg chg="add mod">
          <ac:chgData name="Ross Brown" userId="db259b9e-a35f-40f6-b8eb-b3a9b6a5af38" providerId="ADAL" clId="{13C43CA6-008A-4822-970C-C355D85C52CC}" dt="2020-11-13T12:37:14.081" v="335" actId="164"/>
          <ac:spMkLst>
            <pc:docMk/>
            <pc:sldMk cId="2654029588" sldId="257"/>
            <ac:spMk id="48" creationId="{EC9373A5-B9D7-4A53-8E6B-12C7771AA222}"/>
          </ac:spMkLst>
        </pc:spChg>
        <pc:spChg chg="add mod">
          <ac:chgData name="Ross Brown" userId="db259b9e-a35f-40f6-b8eb-b3a9b6a5af38" providerId="ADAL" clId="{13C43CA6-008A-4822-970C-C355D85C52CC}" dt="2020-11-13T12:37:14.081" v="335" actId="164"/>
          <ac:spMkLst>
            <pc:docMk/>
            <pc:sldMk cId="2654029588" sldId="257"/>
            <ac:spMk id="51" creationId="{21B91F72-85DA-4349-966F-91A42FA327BD}"/>
          </ac:spMkLst>
        </pc:spChg>
        <pc:spChg chg="add mod">
          <ac:chgData name="Ross Brown" userId="db259b9e-a35f-40f6-b8eb-b3a9b6a5af38" providerId="ADAL" clId="{13C43CA6-008A-4822-970C-C355D85C52CC}" dt="2020-11-13T12:37:14.081" v="335" actId="164"/>
          <ac:spMkLst>
            <pc:docMk/>
            <pc:sldMk cId="2654029588" sldId="257"/>
            <ac:spMk id="52" creationId="{61417467-8E15-499B-8E37-3D58EA0844BC}"/>
          </ac:spMkLst>
        </pc:spChg>
        <pc:spChg chg="add mod">
          <ac:chgData name="Ross Brown" userId="db259b9e-a35f-40f6-b8eb-b3a9b6a5af38" providerId="ADAL" clId="{13C43CA6-008A-4822-970C-C355D85C52CC}" dt="2020-11-13T12:37:14.081" v="335" actId="164"/>
          <ac:spMkLst>
            <pc:docMk/>
            <pc:sldMk cId="2654029588" sldId="257"/>
            <ac:spMk id="56" creationId="{49957211-DBCA-4293-9ACD-DE239220D4AA}"/>
          </ac:spMkLst>
        </pc:spChg>
        <pc:spChg chg="add mod">
          <ac:chgData name="Ross Brown" userId="db259b9e-a35f-40f6-b8eb-b3a9b6a5af38" providerId="ADAL" clId="{13C43CA6-008A-4822-970C-C355D85C52CC}" dt="2020-11-13T12:37:14.081" v="335" actId="164"/>
          <ac:spMkLst>
            <pc:docMk/>
            <pc:sldMk cId="2654029588" sldId="257"/>
            <ac:spMk id="57" creationId="{89327FC6-D7D0-4799-AE3B-B3E3F07F2DA3}"/>
          </ac:spMkLst>
        </pc:spChg>
        <pc:spChg chg="mod">
          <ac:chgData name="Ross Brown" userId="db259b9e-a35f-40f6-b8eb-b3a9b6a5af38" providerId="ADAL" clId="{13C43CA6-008A-4822-970C-C355D85C52CC}" dt="2020-11-13T12:41:06.342" v="393" actId="1076"/>
          <ac:spMkLst>
            <pc:docMk/>
            <pc:sldMk cId="2654029588" sldId="257"/>
            <ac:spMk id="61" creationId="{0BA74D50-F4EF-46B8-B85D-B9299FBFDAF9}"/>
          </ac:spMkLst>
        </pc:spChg>
        <pc:spChg chg="add mod">
          <ac:chgData name="Ross Brown" userId="db259b9e-a35f-40f6-b8eb-b3a9b6a5af38" providerId="ADAL" clId="{13C43CA6-008A-4822-970C-C355D85C52CC}" dt="2020-11-16T12:11:28.940" v="875" actId="1076"/>
          <ac:spMkLst>
            <pc:docMk/>
            <pc:sldMk cId="2654029588" sldId="257"/>
            <ac:spMk id="61" creationId="{AB16A7D8-0EFE-4529-A0A5-A0756322E96F}"/>
          </ac:spMkLst>
        </pc:spChg>
        <pc:spChg chg="del mod">
          <ac:chgData name="Ross Brown" userId="db259b9e-a35f-40f6-b8eb-b3a9b6a5af38" providerId="ADAL" clId="{13C43CA6-008A-4822-970C-C355D85C52CC}" dt="2020-11-16T12:08:39.855" v="840"/>
          <ac:spMkLst>
            <pc:docMk/>
            <pc:sldMk cId="2654029588" sldId="257"/>
            <ac:spMk id="61" creationId="{FC38F174-3014-47C9-84AC-E56550AB9FC9}"/>
          </ac:spMkLst>
        </pc:spChg>
        <pc:spChg chg="mod">
          <ac:chgData name="Ross Brown" userId="db259b9e-a35f-40f6-b8eb-b3a9b6a5af38" providerId="ADAL" clId="{13C43CA6-008A-4822-970C-C355D85C52CC}" dt="2020-11-13T13:13:54.716" v="602" actId="14100"/>
          <ac:spMkLst>
            <pc:docMk/>
            <pc:sldMk cId="2654029588" sldId="257"/>
            <ac:spMk id="68" creationId="{292D44CC-9892-4BC0-950F-84D33677D469}"/>
          </ac:spMkLst>
        </pc:spChg>
        <pc:spChg chg="mod">
          <ac:chgData name="Ross Brown" userId="db259b9e-a35f-40f6-b8eb-b3a9b6a5af38" providerId="ADAL" clId="{13C43CA6-008A-4822-970C-C355D85C52CC}" dt="2020-11-13T12:33:11.822" v="311" actId="1076"/>
          <ac:spMkLst>
            <pc:docMk/>
            <pc:sldMk cId="2654029588" sldId="257"/>
            <ac:spMk id="70" creationId="{F83423E0-C0A9-4D61-B649-D21CE3EA59D9}"/>
          </ac:spMkLst>
        </pc:spChg>
        <pc:spChg chg="del mod">
          <ac:chgData name="Ross Brown" userId="db259b9e-a35f-40f6-b8eb-b3a9b6a5af38" providerId="ADAL" clId="{13C43CA6-008A-4822-970C-C355D85C52CC}" dt="2020-11-16T12:08:39.854" v="838" actId="478"/>
          <ac:spMkLst>
            <pc:docMk/>
            <pc:sldMk cId="2654029588" sldId="257"/>
            <ac:spMk id="74" creationId="{10E99270-D548-4177-90A9-5736DE56B1DE}"/>
          </ac:spMkLst>
        </pc:spChg>
        <pc:spChg chg="mod">
          <ac:chgData name="Ross Brown" userId="db259b9e-a35f-40f6-b8eb-b3a9b6a5af38" providerId="ADAL" clId="{13C43CA6-008A-4822-970C-C355D85C52CC}" dt="2020-11-13T12:41:26.942" v="397" actId="14100"/>
          <ac:spMkLst>
            <pc:docMk/>
            <pc:sldMk cId="2654029588" sldId="257"/>
            <ac:spMk id="75" creationId="{579047D0-DCD1-4966-91B6-8A9CC10463F9}"/>
          </ac:spMkLst>
        </pc:spChg>
        <pc:spChg chg="mod">
          <ac:chgData name="Ross Brown" userId="db259b9e-a35f-40f6-b8eb-b3a9b6a5af38" providerId="ADAL" clId="{13C43CA6-008A-4822-970C-C355D85C52CC}" dt="2020-11-16T12:08:57.848" v="850" actId="14100"/>
          <ac:spMkLst>
            <pc:docMk/>
            <pc:sldMk cId="2654029588" sldId="257"/>
            <ac:spMk id="75" creationId="{FE0046BD-5854-49D3-A4DE-15E4861927FD}"/>
          </ac:spMkLst>
        </pc:spChg>
        <pc:spChg chg="add mod">
          <ac:chgData name="Ross Brown" userId="db259b9e-a35f-40f6-b8eb-b3a9b6a5af38" providerId="ADAL" clId="{13C43CA6-008A-4822-970C-C355D85C52CC}" dt="2020-11-16T12:04:04.013" v="644" actId="1076"/>
          <ac:spMkLst>
            <pc:docMk/>
            <pc:sldMk cId="2654029588" sldId="257"/>
            <ac:spMk id="76" creationId="{322E9B4F-7260-493E-A701-E6E87FA1B420}"/>
          </ac:spMkLst>
        </pc:spChg>
        <pc:spChg chg="mod">
          <ac:chgData name="Ross Brown" userId="db259b9e-a35f-40f6-b8eb-b3a9b6a5af38" providerId="ADAL" clId="{13C43CA6-008A-4822-970C-C355D85C52CC}" dt="2020-11-13T12:41:36.903" v="398" actId="14100"/>
          <ac:spMkLst>
            <pc:docMk/>
            <pc:sldMk cId="2654029588" sldId="257"/>
            <ac:spMk id="77" creationId="{CF408253-FE9E-48F8-81E6-955CA836EFB3}"/>
          </ac:spMkLst>
        </pc:spChg>
        <pc:spChg chg="add mod">
          <ac:chgData name="Ross Brown" userId="db259b9e-a35f-40f6-b8eb-b3a9b6a5af38" providerId="ADAL" clId="{13C43CA6-008A-4822-970C-C355D85C52CC}" dt="2020-11-16T12:04:21.109" v="667" actId="20577"/>
          <ac:spMkLst>
            <pc:docMk/>
            <pc:sldMk cId="2654029588" sldId="257"/>
            <ac:spMk id="77" creationId="{E3745567-C189-4F3E-8608-DE3277CF8CFD}"/>
          </ac:spMkLst>
        </pc:spChg>
        <pc:spChg chg="add mod">
          <ac:chgData name="Ross Brown" userId="db259b9e-a35f-40f6-b8eb-b3a9b6a5af38" providerId="ADAL" clId="{13C43CA6-008A-4822-970C-C355D85C52CC}" dt="2020-11-16T12:04:52.566" v="688" actId="20577"/>
          <ac:spMkLst>
            <pc:docMk/>
            <pc:sldMk cId="2654029588" sldId="257"/>
            <ac:spMk id="78" creationId="{FEB410AA-C052-4CDA-B508-F51A22F75157}"/>
          </ac:spMkLst>
        </pc:spChg>
        <pc:spChg chg="add mod">
          <ac:chgData name="Ross Brown" userId="db259b9e-a35f-40f6-b8eb-b3a9b6a5af38" providerId="ADAL" clId="{13C43CA6-008A-4822-970C-C355D85C52CC}" dt="2020-11-16T12:05:47.848" v="693" actId="403"/>
          <ac:spMkLst>
            <pc:docMk/>
            <pc:sldMk cId="2654029588" sldId="257"/>
            <ac:spMk id="99" creationId="{5FCC8C8E-22AD-4EE8-A48D-EB9C79C06CBB}"/>
          </ac:spMkLst>
        </pc:spChg>
        <pc:spChg chg="add mod">
          <ac:chgData name="Ross Brown" userId="db259b9e-a35f-40f6-b8eb-b3a9b6a5af38" providerId="ADAL" clId="{13C43CA6-008A-4822-970C-C355D85C52CC}" dt="2020-11-13T12:53:11.990" v="516" actId="1076"/>
          <ac:spMkLst>
            <pc:docMk/>
            <pc:sldMk cId="2654029588" sldId="257"/>
            <ac:spMk id="100" creationId="{2E775091-57CE-4664-9BDC-CBC6583846CD}"/>
          </ac:spMkLst>
        </pc:spChg>
        <pc:spChg chg="add mod">
          <ac:chgData name="Ross Brown" userId="db259b9e-a35f-40f6-b8eb-b3a9b6a5af38" providerId="ADAL" clId="{13C43CA6-008A-4822-970C-C355D85C52CC}" dt="2020-11-16T12:09:11.669" v="852" actId="1076"/>
          <ac:spMkLst>
            <pc:docMk/>
            <pc:sldMk cId="2654029588" sldId="257"/>
            <ac:spMk id="101" creationId="{C8EABD90-4632-4EBC-84D3-C70D3B8A29A1}"/>
          </ac:spMkLst>
        </pc:spChg>
        <pc:grpChg chg="add mod">
          <ac:chgData name="Ross Brown" userId="db259b9e-a35f-40f6-b8eb-b3a9b6a5af38" providerId="ADAL" clId="{13C43CA6-008A-4822-970C-C355D85C52CC}" dt="2020-11-13T13:04:07.408" v="580" actId="1037"/>
          <ac:grpSpMkLst>
            <pc:docMk/>
            <pc:sldMk cId="2654029588" sldId="257"/>
            <ac:grpSpMk id="3" creationId="{A39963D5-23C2-451C-88DF-03107CFDC3C6}"/>
          </ac:grpSpMkLst>
        </pc:grpChg>
        <pc:grpChg chg="del">
          <ac:chgData name="Ross Brown" userId="db259b9e-a35f-40f6-b8eb-b3a9b6a5af38" providerId="ADAL" clId="{13C43CA6-008A-4822-970C-C355D85C52CC}" dt="2020-11-13T12:44:28.999" v="411" actId="478"/>
          <ac:grpSpMkLst>
            <pc:docMk/>
            <pc:sldMk cId="2654029588" sldId="257"/>
            <ac:grpSpMk id="7" creationId="{AAC77135-06A7-4032-BA45-71E06D8652A0}"/>
          </ac:grpSpMkLst>
        </pc:grpChg>
        <pc:grpChg chg="add mod">
          <ac:chgData name="Ross Brown" userId="db259b9e-a35f-40f6-b8eb-b3a9b6a5af38" providerId="ADAL" clId="{13C43CA6-008A-4822-970C-C355D85C52CC}" dt="2020-11-13T12:37:14.081" v="335" actId="164"/>
          <ac:grpSpMkLst>
            <pc:docMk/>
            <pc:sldMk cId="2654029588" sldId="257"/>
            <ac:grpSpMk id="53" creationId="{CA2914BD-BA7D-4549-A7B6-1F26BAF063EF}"/>
          </ac:grpSpMkLst>
        </pc:grpChg>
        <pc:grpChg chg="mod">
          <ac:chgData name="Ross Brown" userId="db259b9e-a35f-40f6-b8eb-b3a9b6a5af38" providerId="ADAL" clId="{13C43CA6-008A-4822-970C-C355D85C52CC}" dt="2020-11-13T12:33:08.389" v="310" actId="1076"/>
          <ac:grpSpMkLst>
            <pc:docMk/>
            <pc:sldMk cId="2654029588" sldId="257"/>
            <ac:grpSpMk id="64" creationId="{BC68E430-99E7-4E8D-A429-7A096F9E5F75}"/>
          </ac:grpSpMkLst>
        </pc:grpChg>
        <pc:grpChg chg="mod">
          <ac:chgData name="Ross Brown" userId="db259b9e-a35f-40f6-b8eb-b3a9b6a5af38" providerId="ADAL" clId="{13C43CA6-008A-4822-970C-C355D85C52CC}" dt="2020-11-16T12:09:27.589" v="853" actId="1076"/>
          <ac:grpSpMkLst>
            <pc:docMk/>
            <pc:sldMk cId="2654029588" sldId="257"/>
            <ac:grpSpMk id="65" creationId="{56EF9AE3-23F9-4D1F-AE47-B233037443B6}"/>
          </ac:grpSpMkLst>
        </pc:grpChg>
        <pc:grpChg chg="del mod">
          <ac:chgData name="Ross Brown" userId="db259b9e-a35f-40f6-b8eb-b3a9b6a5af38" providerId="ADAL" clId="{13C43CA6-008A-4822-970C-C355D85C52CC}" dt="2020-11-13T12:44:31.375" v="412" actId="478"/>
          <ac:grpSpMkLst>
            <pc:docMk/>
            <pc:sldMk cId="2654029588" sldId="257"/>
            <ac:grpSpMk id="96" creationId="{D358B3B6-06FA-4AF8-9107-04966EEB1BF0}"/>
          </ac:grpSpMkLst>
        </pc:grpChg>
        <pc:graphicFrameChg chg="add del mod">
          <ac:chgData name="Ross Brown" userId="db259b9e-a35f-40f6-b8eb-b3a9b6a5af38" providerId="ADAL" clId="{13C43CA6-008A-4822-970C-C355D85C52CC}" dt="2020-11-13T12:20:30.864" v="143"/>
          <ac:graphicFrameMkLst>
            <pc:docMk/>
            <pc:sldMk cId="2654029588" sldId="257"/>
            <ac:graphicFrameMk id="24" creationId="{F1032AF8-14DD-4FE4-BC00-2071BA8C1C20}"/>
          </ac:graphicFrameMkLst>
        </pc:graphicFrameChg>
        <pc:graphicFrameChg chg="add del mod">
          <ac:chgData name="Ross Brown" userId="db259b9e-a35f-40f6-b8eb-b3a9b6a5af38" providerId="ADAL" clId="{13C43CA6-008A-4822-970C-C355D85C52CC}" dt="2020-11-13T12:20:47.051" v="147"/>
          <ac:graphicFrameMkLst>
            <pc:docMk/>
            <pc:sldMk cId="2654029588" sldId="257"/>
            <ac:graphicFrameMk id="25" creationId="{52934C8B-DE75-4A82-B198-2E218D261ADF}"/>
          </ac:graphicFrameMkLst>
        </pc:graphicFrameChg>
        <pc:graphicFrameChg chg="add mod">
          <ac:chgData name="Ross Brown" userId="db259b9e-a35f-40f6-b8eb-b3a9b6a5af38" providerId="ADAL" clId="{13C43CA6-008A-4822-970C-C355D85C52CC}" dt="2020-11-16T12:10:56.613" v="873" actId="1076"/>
          <ac:graphicFrameMkLst>
            <pc:docMk/>
            <pc:sldMk cId="2654029588" sldId="257"/>
            <ac:graphicFrameMk id="26" creationId="{C0C56A4A-BD7F-4B81-BBB5-66EBCD9804C9}"/>
          </ac:graphicFrameMkLst>
        </pc:graphicFrameChg>
        <pc:graphicFrameChg chg="add mod modGraphic">
          <ac:chgData name="Ross Brown" userId="db259b9e-a35f-40f6-b8eb-b3a9b6a5af38" providerId="ADAL" clId="{13C43CA6-008A-4822-970C-C355D85C52CC}" dt="2020-11-13T12:48:54.198" v="485" actId="1076"/>
          <ac:graphicFrameMkLst>
            <pc:docMk/>
            <pc:sldMk cId="2654029588" sldId="257"/>
            <ac:graphicFrameMk id="27" creationId="{D55B3A33-4926-4086-8933-DAF65F6CA652}"/>
          </ac:graphicFrameMkLst>
        </pc:graphicFrameChg>
        <pc:picChg chg="mod">
          <ac:chgData name="Ross Brown" userId="db259b9e-a35f-40f6-b8eb-b3a9b6a5af38" providerId="ADAL" clId="{13C43CA6-008A-4822-970C-C355D85C52CC}" dt="2020-11-13T12:54:19.174" v="531" actId="1076"/>
          <ac:picMkLst>
            <pc:docMk/>
            <pc:sldMk cId="2654029588" sldId="257"/>
            <ac:picMk id="2" creationId="{4882FF85-FAD9-4699-8EF3-6F15EE973E98}"/>
          </ac:picMkLst>
        </pc:picChg>
        <pc:picChg chg="del mod">
          <ac:chgData name="Ross Brown" userId="db259b9e-a35f-40f6-b8eb-b3a9b6a5af38" providerId="ADAL" clId="{13C43CA6-008A-4822-970C-C355D85C52CC}" dt="2020-11-13T12:38:03.054" v="357"/>
          <ac:picMkLst>
            <pc:docMk/>
            <pc:sldMk cId="2654029588" sldId="257"/>
            <ac:picMk id="2" creationId="{E7379127-0BAB-45F7-85A6-D5CED81D4099}"/>
          </ac:picMkLst>
        </pc:picChg>
        <pc:picChg chg="add mod">
          <ac:chgData name="Ross Brown" userId="db259b9e-a35f-40f6-b8eb-b3a9b6a5af38" providerId="ADAL" clId="{13C43CA6-008A-4822-970C-C355D85C52CC}" dt="2020-11-13T12:37:14.081" v="335" actId="164"/>
          <ac:picMkLst>
            <pc:docMk/>
            <pc:sldMk cId="2654029588" sldId="257"/>
            <ac:picMk id="5" creationId="{B6A1BBAB-183E-4541-A274-9572B00AA5D9}"/>
          </ac:picMkLst>
        </pc:picChg>
        <pc:picChg chg="add mod">
          <ac:chgData name="Ross Brown" userId="db259b9e-a35f-40f6-b8eb-b3a9b6a5af38" providerId="ADAL" clId="{13C43CA6-008A-4822-970C-C355D85C52CC}" dt="2020-11-13T12:18:46.933" v="126" actId="14100"/>
          <ac:picMkLst>
            <pc:docMk/>
            <pc:sldMk cId="2654029588" sldId="257"/>
            <ac:picMk id="6" creationId="{C3E6ABF0-1F42-4C64-878D-0B14C9D88860}"/>
          </ac:picMkLst>
        </pc:picChg>
        <pc:picChg chg="add del mod">
          <ac:chgData name="Ross Brown" userId="db259b9e-a35f-40f6-b8eb-b3a9b6a5af38" providerId="ADAL" clId="{13C43CA6-008A-4822-970C-C355D85C52CC}" dt="2020-11-13T12:18:34.526" v="120" actId="478"/>
          <ac:picMkLst>
            <pc:docMk/>
            <pc:sldMk cId="2654029588" sldId="257"/>
            <ac:picMk id="9" creationId="{3639C02D-47F3-42BD-9C38-0B56E31791B3}"/>
          </ac:picMkLst>
        </pc:picChg>
        <pc:picChg chg="add mod">
          <ac:chgData name="Ross Brown" userId="db259b9e-a35f-40f6-b8eb-b3a9b6a5af38" providerId="ADAL" clId="{13C43CA6-008A-4822-970C-C355D85C52CC}" dt="2020-11-16T12:05:02.621" v="689" actId="1076"/>
          <ac:picMkLst>
            <pc:docMk/>
            <pc:sldMk cId="2654029588" sldId="257"/>
            <ac:picMk id="29" creationId="{0535B740-06BD-4DBC-8E64-8D298ACA8569}"/>
          </ac:picMkLst>
        </pc:picChg>
        <pc:picChg chg="add del mod">
          <ac:chgData name="Ross Brown" userId="db259b9e-a35f-40f6-b8eb-b3a9b6a5af38" providerId="ADAL" clId="{13C43CA6-008A-4822-970C-C355D85C52CC}" dt="2020-11-13T12:27:47.645" v="242" actId="478"/>
          <ac:picMkLst>
            <pc:docMk/>
            <pc:sldMk cId="2654029588" sldId="257"/>
            <ac:picMk id="31" creationId="{D743F31B-C4D2-4828-A27E-D7C3F83A107F}"/>
          </ac:picMkLst>
        </pc:picChg>
        <pc:picChg chg="add mod">
          <ac:chgData name="Ross Brown" userId="db259b9e-a35f-40f6-b8eb-b3a9b6a5af38" providerId="ADAL" clId="{13C43CA6-008A-4822-970C-C355D85C52CC}" dt="2020-11-13T12:37:14.081" v="335" actId="164"/>
          <ac:picMkLst>
            <pc:docMk/>
            <pc:sldMk cId="2654029588" sldId="257"/>
            <ac:picMk id="44" creationId="{0757EE7F-5D1B-4FB8-8219-4AC611E1A29F}"/>
          </ac:picMkLst>
        </pc:picChg>
        <pc:picChg chg="add mod">
          <ac:chgData name="Ross Brown" userId="db259b9e-a35f-40f6-b8eb-b3a9b6a5af38" providerId="ADAL" clId="{13C43CA6-008A-4822-970C-C355D85C52CC}" dt="2020-11-13T13:03:02.479" v="557" actId="1076"/>
          <ac:picMkLst>
            <pc:docMk/>
            <pc:sldMk cId="2654029588" sldId="257"/>
            <ac:picMk id="45" creationId="{434D08F1-0D29-4746-B723-D6E60AED73CB}"/>
          </ac:picMkLst>
        </pc:picChg>
        <pc:picChg chg="add mod">
          <ac:chgData name="Ross Brown" userId="db259b9e-a35f-40f6-b8eb-b3a9b6a5af38" providerId="ADAL" clId="{13C43CA6-008A-4822-970C-C355D85C52CC}" dt="2020-11-13T13:03:13.607" v="559" actId="14100"/>
          <ac:picMkLst>
            <pc:docMk/>
            <pc:sldMk cId="2654029588" sldId="257"/>
            <ac:picMk id="46" creationId="{3152C22E-FAB1-408E-AFFD-707CE9A4962F}"/>
          </ac:picMkLst>
        </pc:picChg>
        <pc:picChg chg="add mod">
          <ac:chgData name="Ross Brown" userId="db259b9e-a35f-40f6-b8eb-b3a9b6a5af38" providerId="ADAL" clId="{13C43CA6-008A-4822-970C-C355D85C52CC}" dt="2020-11-13T13:04:31.559" v="587" actId="1076"/>
          <ac:picMkLst>
            <pc:docMk/>
            <pc:sldMk cId="2654029588" sldId="257"/>
            <ac:picMk id="49" creationId="{B39FCA9D-4A95-4D3A-ADA8-190A8C8C1BAE}"/>
          </ac:picMkLst>
        </pc:picChg>
        <pc:picChg chg="add mod">
          <ac:chgData name="Ross Brown" userId="db259b9e-a35f-40f6-b8eb-b3a9b6a5af38" providerId="ADAL" clId="{13C43CA6-008A-4822-970C-C355D85C52CC}" dt="2020-11-13T13:04:25.143" v="584" actId="1076"/>
          <ac:picMkLst>
            <pc:docMk/>
            <pc:sldMk cId="2654029588" sldId="257"/>
            <ac:picMk id="50" creationId="{80761677-1A14-40E1-B37D-896F307D0267}"/>
          </ac:picMkLst>
        </pc:picChg>
        <pc:picChg chg="mod">
          <ac:chgData name="Ross Brown" userId="db259b9e-a35f-40f6-b8eb-b3a9b6a5af38" providerId="ADAL" clId="{13C43CA6-008A-4822-970C-C355D85C52CC}" dt="2020-11-13T13:04:51.070" v="588" actId="14100"/>
          <ac:picMkLst>
            <pc:docMk/>
            <pc:sldMk cId="2654029588" sldId="257"/>
            <ac:picMk id="54" creationId="{500265C8-64B2-45CB-B2E8-497E1A8ED17F}"/>
          </ac:picMkLst>
        </pc:picChg>
        <pc:picChg chg="mod">
          <ac:chgData name="Ross Brown" userId="db259b9e-a35f-40f6-b8eb-b3a9b6a5af38" providerId="ADAL" clId="{13C43CA6-008A-4822-970C-C355D85C52CC}" dt="2020-11-13T13:04:54.838" v="589" actId="1076"/>
          <ac:picMkLst>
            <pc:docMk/>
            <pc:sldMk cId="2654029588" sldId="257"/>
            <ac:picMk id="55" creationId="{243C8528-59A4-4FAD-8F3A-08A193213710}"/>
          </ac:picMkLst>
        </pc:picChg>
        <pc:picChg chg="add mod">
          <ac:chgData name="Ross Brown" userId="db259b9e-a35f-40f6-b8eb-b3a9b6a5af38" providerId="ADAL" clId="{13C43CA6-008A-4822-970C-C355D85C52CC}" dt="2020-11-13T13:01:06.102" v="552" actId="1076"/>
          <ac:picMkLst>
            <pc:docMk/>
            <pc:sldMk cId="2654029588" sldId="257"/>
            <ac:picMk id="58" creationId="{A0CEDB3A-C656-4FF3-958F-0A3C326E9E03}"/>
          </ac:picMkLst>
        </pc:picChg>
        <pc:picChg chg="add mod">
          <ac:chgData name="Ross Brown" userId="db259b9e-a35f-40f6-b8eb-b3a9b6a5af38" providerId="ADAL" clId="{13C43CA6-008A-4822-970C-C355D85C52CC}" dt="2020-11-13T12:37:14.081" v="335" actId="164"/>
          <ac:picMkLst>
            <pc:docMk/>
            <pc:sldMk cId="2654029588" sldId="257"/>
            <ac:picMk id="59" creationId="{31CE1B66-6BA6-4648-80D2-D895813D5B4B}"/>
          </ac:picMkLst>
        </pc:picChg>
        <pc:picChg chg="add mod">
          <ac:chgData name="Ross Brown" userId="db259b9e-a35f-40f6-b8eb-b3a9b6a5af38" providerId="ADAL" clId="{13C43CA6-008A-4822-970C-C355D85C52CC}" dt="2020-11-13T12:37:14.081" v="335" actId="164"/>
          <ac:picMkLst>
            <pc:docMk/>
            <pc:sldMk cId="2654029588" sldId="257"/>
            <ac:picMk id="60" creationId="{A1ECF17F-2413-4A40-AD29-BDCAF9BF8A41}"/>
          </ac:picMkLst>
        </pc:picChg>
        <pc:picChg chg="add mod">
          <ac:chgData name="Ross Brown" userId="db259b9e-a35f-40f6-b8eb-b3a9b6a5af38" providerId="ADAL" clId="{13C43CA6-008A-4822-970C-C355D85C52CC}" dt="2020-11-13T12:54:07.670" v="528" actId="1076"/>
          <ac:picMkLst>
            <pc:docMk/>
            <pc:sldMk cId="2654029588" sldId="257"/>
            <ac:picMk id="64" creationId="{F8473225-3DE2-4F0A-8193-22215D92DEEE}"/>
          </ac:picMkLst>
        </pc:picChg>
        <pc:picChg chg="add mod">
          <ac:chgData name="Ross Brown" userId="db259b9e-a35f-40f6-b8eb-b3a9b6a5af38" providerId="ADAL" clId="{13C43CA6-008A-4822-970C-C355D85C52CC}" dt="2020-11-13T13:20:55.170" v="603"/>
          <ac:picMkLst>
            <pc:docMk/>
            <pc:sldMk cId="2654029588" sldId="257"/>
            <ac:picMk id="98" creationId="{D034B6FD-BFED-48E5-B721-E366D1B96211}"/>
          </ac:picMkLst>
        </pc:picChg>
        <pc:picChg chg="add del mod">
          <ac:chgData name="Ross Brown" userId="db259b9e-a35f-40f6-b8eb-b3a9b6a5af38" providerId="ADAL" clId="{13C43CA6-008A-4822-970C-C355D85C52CC}" dt="2020-11-13T12:58:09.679" v="534" actId="478"/>
          <ac:picMkLst>
            <pc:docMk/>
            <pc:sldMk cId="2654029588" sldId="257"/>
            <ac:picMk id="1026" creationId="{28FB4F14-086A-4805-B99E-F6EF3274C156}"/>
          </ac:picMkLst>
        </pc:picChg>
        <pc:picChg chg="add del mod">
          <ac:chgData name="Ross Brown" userId="db259b9e-a35f-40f6-b8eb-b3a9b6a5af38" providerId="ADAL" clId="{13C43CA6-008A-4822-970C-C355D85C52CC}" dt="2020-11-13T13:00:20.943" v="545" actId="478"/>
          <ac:picMkLst>
            <pc:docMk/>
            <pc:sldMk cId="2654029588" sldId="257"/>
            <ac:picMk id="1028" creationId="{565097FE-6A2D-4D3C-AA21-BA18DE035321}"/>
          </ac:picMkLst>
        </pc:picChg>
      </pc:sldChg>
      <pc:sldChg chg="add">
        <pc:chgData name="Ross Brown" userId="db259b9e-a35f-40f6-b8eb-b3a9b6a5af38" providerId="ADAL" clId="{13C43CA6-008A-4822-970C-C355D85C52CC}" dt="2020-11-13T12:20:31.116" v="144"/>
        <pc:sldMkLst>
          <pc:docMk/>
          <pc:sldMk cId="4198646171" sldId="258"/>
        </pc:sldMkLst>
      </pc:sldChg>
      <pc:sldChg chg="add">
        <pc:chgData name="Ross Brown" userId="db259b9e-a35f-40f6-b8eb-b3a9b6a5af38" providerId="ADAL" clId="{13C43CA6-008A-4822-970C-C355D85C52CC}" dt="2020-11-13T12:20:47.054" v="148"/>
        <pc:sldMkLst>
          <pc:docMk/>
          <pc:sldMk cId="408549358" sldId="259"/>
        </pc:sldMkLst>
      </pc:sldChg>
      <pc:sldChg chg="modSp ord">
        <pc:chgData name="Ross Brown" userId="db259b9e-a35f-40f6-b8eb-b3a9b6a5af38" providerId="ADAL" clId="{13C43CA6-008A-4822-970C-C355D85C52CC}" dt="2020-11-16T13:28:06.672" v="1808" actId="1035"/>
        <pc:sldMkLst>
          <pc:docMk/>
          <pc:sldMk cId="196244426" sldId="261"/>
        </pc:sldMkLst>
        <pc:spChg chg="mod">
          <ac:chgData name="Ross Brown" userId="db259b9e-a35f-40f6-b8eb-b3a9b6a5af38" providerId="ADAL" clId="{13C43CA6-008A-4822-970C-C355D85C52CC}" dt="2020-11-16T12:44:42.298" v="1434" actId="20577"/>
          <ac:spMkLst>
            <pc:docMk/>
            <pc:sldMk cId="196244426" sldId="261"/>
            <ac:spMk id="53" creationId="{ED0AEF1F-8A2D-435B-A93F-AABCC881F010}"/>
          </ac:spMkLst>
        </pc:spChg>
        <pc:picChg chg="mod">
          <ac:chgData name="Ross Brown" userId="db259b9e-a35f-40f6-b8eb-b3a9b6a5af38" providerId="ADAL" clId="{13C43CA6-008A-4822-970C-C355D85C52CC}" dt="2020-11-16T12:45:53.810" v="1438"/>
          <ac:picMkLst>
            <pc:docMk/>
            <pc:sldMk cId="196244426" sldId="261"/>
            <ac:picMk id="16" creationId="{D48E4A94-CB5F-4CE7-869A-90D7E7A06F0D}"/>
          </ac:picMkLst>
        </pc:picChg>
        <pc:picChg chg="mod">
          <ac:chgData name="Ross Brown" userId="db259b9e-a35f-40f6-b8eb-b3a9b6a5af38" providerId="ADAL" clId="{13C43CA6-008A-4822-970C-C355D85C52CC}" dt="2020-11-16T13:28:06.672" v="1808" actId="1035"/>
          <ac:picMkLst>
            <pc:docMk/>
            <pc:sldMk cId="196244426" sldId="261"/>
            <ac:picMk id="104" creationId="{ACBE7983-C147-4B0F-8FFB-9C7E3A739E34}"/>
          </ac:picMkLst>
        </pc:picChg>
      </pc:sldChg>
      <pc:sldChg chg="add">
        <pc:chgData name="Ross Brown" userId="db259b9e-a35f-40f6-b8eb-b3a9b6a5af38" providerId="ADAL" clId="{13C43CA6-008A-4822-970C-C355D85C52CC}" dt="2020-11-16T12:12:31.526" v="876"/>
        <pc:sldMkLst>
          <pc:docMk/>
          <pc:sldMk cId="1456711563" sldId="262"/>
        </pc:sldMkLst>
      </pc:sldChg>
      <pc:sldChg chg="addSp delSp modSp ord">
        <pc:chgData name="Ross Brown" userId="db259b9e-a35f-40f6-b8eb-b3a9b6a5af38" providerId="ADAL" clId="{13C43CA6-008A-4822-970C-C355D85C52CC}" dt="2020-11-20T12:14:13.396" v="1810" actId="767"/>
        <pc:sldMkLst>
          <pc:docMk/>
          <pc:sldMk cId="1456711563" sldId="263"/>
        </pc:sldMkLst>
        <pc:spChg chg="add del mod">
          <ac:chgData name="Ross Brown" userId="db259b9e-a35f-40f6-b8eb-b3a9b6a5af38" providerId="ADAL" clId="{13C43CA6-008A-4822-970C-C355D85C52CC}" dt="2020-11-20T12:14:13.396" v="1810" actId="767"/>
          <ac:spMkLst>
            <pc:docMk/>
            <pc:sldMk cId="1456711563" sldId="263"/>
            <ac:spMk id="3" creationId="{BC6AC849-FB8C-483D-9DB6-2C4B21ABED3E}"/>
          </ac:spMkLst>
        </pc:spChg>
        <pc:spChg chg="mod">
          <ac:chgData name="Ross Brown" userId="db259b9e-a35f-40f6-b8eb-b3a9b6a5af38" providerId="ADAL" clId="{13C43CA6-008A-4822-970C-C355D85C52CC}" dt="2020-11-16T13:24:52.393" v="1757" actId="1038"/>
          <ac:spMkLst>
            <pc:docMk/>
            <pc:sldMk cId="1456711563" sldId="263"/>
            <ac:spMk id="7" creationId="{A4CEF6CB-ABC7-4C4A-88ED-57D9FDCBE458}"/>
          </ac:spMkLst>
        </pc:spChg>
        <pc:spChg chg="mod">
          <ac:chgData name="Ross Brown" userId="db259b9e-a35f-40f6-b8eb-b3a9b6a5af38" providerId="ADAL" clId="{13C43CA6-008A-4822-970C-C355D85C52CC}" dt="2020-11-16T13:03:10.299" v="1708" actId="1037"/>
          <ac:spMkLst>
            <pc:docMk/>
            <pc:sldMk cId="1456711563" sldId="263"/>
            <ac:spMk id="10" creationId="{D421F711-5EE5-4FD9-ABC1-C44CE267E176}"/>
          </ac:spMkLst>
        </pc:spChg>
        <pc:spChg chg="mod">
          <ac:chgData name="Ross Brown" userId="db259b9e-a35f-40f6-b8eb-b3a9b6a5af38" providerId="ADAL" clId="{13C43CA6-008A-4822-970C-C355D85C52CC}" dt="2020-11-16T12:29:32.451" v="1125" actId="20577"/>
          <ac:spMkLst>
            <pc:docMk/>
            <pc:sldMk cId="1456711563" sldId="263"/>
            <ac:spMk id="11" creationId="{A7CDC217-E0B1-4F9A-9B91-152A890A4D96}"/>
          </ac:spMkLst>
        </pc:spChg>
        <pc:spChg chg="mod">
          <ac:chgData name="Ross Brown" userId="db259b9e-a35f-40f6-b8eb-b3a9b6a5af38" providerId="ADAL" clId="{13C43CA6-008A-4822-970C-C355D85C52CC}" dt="2020-11-16T12:22:59.807" v="1060" actId="1038"/>
          <ac:spMkLst>
            <pc:docMk/>
            <pc:sldMk cId="1456711563" sldId="263"/>
            <ac:spMk id="51" creationId="{21B91F72-85DA-4349-966F-91A42FA327BD}"/>
          </ac:spMkLst>
        </pc:spChg>
        <pc:spChg chg="mod">
          <ac:chgData name="Ross Brown" userId="db259b9e-a35f-40f6-b8eb-b3a9b6a5af38" providerId="ADAL" clId="{13C43CA6-008A-4822-970C-C355D85C52CC}" dt="2020-11-16T12:23:24.727" v="1069" actId="1035"/>
          <ac:spMkLst>
            <pc:docMk/>
            <pc:sldMk cId="1456711563" sldId="263"/>
            <ac:spMk id="52" creationId="{61417467-8E15-499B-8E37-3D58EA0844BC}"/>
          </ac:spMkLst>
        </pc:spChg>
        <pc:spChg chg="mod">
          <ac:chgData name="Ross Brown" userId="db259b9e-a35f-40f6-b8eb-b3a9b6a5af38" providerId="ADAL" clId="{13C43CA6-008A-4822-970C-C355D85C52CC}" dt="2020-11-16T12:20:30.451" v="986" actId="1076"/>
          <ac:spMkLst>
            <pc:docMk/>
            <pc:sldMk cId="1456711563" sldId="263"/>
            <ac:spMk id="56" creationId="{49957211-DBCA-4293-9ACD-DE239220D4AA}"/>
          </ac:spMkLst>
        </pc:spChg>
        <pc:spChg chg="mod">
          <ac:chgData name="Ross Brown" userId="db259b9e-a35f-40f6-b8eb-b3a9b6a5af38" providerId="ADAL" clId="{13C43CA6-008A-4822-970C-C355D85C52CC}" dt="2020-11-16T12:20:21.212" v="982" actId="1076"/>
          <ac:spMkLst>
            <pc:docMk/>
            <pc:sldMk cId="1456711563" sldId="263"/>
            <ac:spMk id="57" creationId="{89327FC6-D7D0-4799-AE3B-B3E3F07F2DA3}"/>
          </ac:spMkLst>
        </pc:spChg>
        <pc:spChg chg="del mod">
          <ac:chgData name="Ross Brown" userId="db259b9e-a35f-40f6-b8eb-b3a9b6a5af38" providerId="ADAL" clId="{13C43CA6-008A-4822-970C-C355D85C52CC}" dt="2020-11-16T12:36:34.497" v="1335"/>
          <ac:spMkLst>
            <pc:docMk/>
            <pc:sldMk cId="1456711563" sldId="263"/>
            <ac:spMk id="61" creationId="{AB16A7D8-0EFE-4529-A0A5-A0756322E96F}"/>
          </ac:spMkLst>
        </pc:spChg>
        <pc:spChg chg="mod">
          <ac:chgData name="Ross Brown" userId="db259b9e-a35f-40f6-b8eb-b3a9b6a5af38" providerId="ADAL" clId="{13C43CA6-008A-4822-970C-C355D85C52CC}" dt="2020-11-16T12:46:16.178" v="1440" actId="1076"/>
          <ac:spMkLst>
            <pc:docMk/>
            <pc:sldMk cId="1456711563" sldId="263"/>
            <ac:spMk id="66" creationId="{F876FC44-A6B5-422D-9DDC-0B2D1175B48A}"/>
          </ac:spMkLst>
        </pc:spChg>
        <pc:spChg chg="mod">
          <ac:chgData name="Ross Brown" userId="db259b9e-a35f-40f6-b8eb-b3a9b6a5af38" providerId="ADAL" clId="{13C43CA6-008A-4822-970C-C355D85C52CC}" dt="2020-11-16T13:03:19.187" v="1739" actId="1037"/>
          <ac:spMkLst>
            <pc:docMk/>
            <pc:sldMk cId="1456711563" sldId="263"/>
            <ac:spMk id="75" creationId="{FE0046BD-5854-49D3-A4DE-15E4861927FD}"/>
          </ac:spMkLst>
        </pc:spChg>
        <pc:spChg chg="mod">
          <ac:chgData name="Ross Brown" userId="db259b9e-a35f-40f6-b8eb-b3a9b6a5af38" providerId="ADAL" clId="{13C43CA6-008A-4822-970C-C355D85C52CC}" dt="2020-11-16T12:34:15.011" v="1280" actId="20577"/>
          <ac:spMkLst>
            <pc:docMk/>
            <pc:sldMk cId="1456711563" sldId="263"/>
            <ac:spMk id="76" creationId="{322E9B4F-7260-493E-A701-E6E87FA1B420}"/>
          </ac:spMkLst>
        </pc:spChg>
        <pc:spChg chg="mod">
          <ac:chgData name="Ross Brown" userId="db259b9e-a35f-40f6-b8eb-b3a9b6a5af38" providerId="ADAL" clId="{13C43CA6-008A-4822-970C-C355D85C52CC}" dt="2020-11-16T12:34:18.402" v="1283" actId="20577"/>
          <ac:spMkLst>
            <pc:docMk/>
            <pc:sldMk cId="1456711563" sldId="263"/>
            <ac:spMk id="77" creationId="{E3745567-C189-4F3E-8608-DE3277CF8CFD}"/>
          </ac:spMkLst>
        </pc:spChg>
        <pc:spChg chg="mod">
          <ac:chgData name="Ross Brown" userId="db259b9e-a35f-40f6-b8eb-b3a9b6a5af38" providerId="ADAL" clId="{13C43CA6-008A-4822-970C-C355D85C52CC}" dt="2020-11-16T13:25:39.185" v="1782" actId="1035"/>
          <ac:spMkLst>
            <pc:docMk/>
            <pc:sldMk cId="1456711563" sldId="263"/>
            <ac:spMk id="78" creationId="{FEB410AA-C052-4CDA-B508-F51A22F75157}"/>
          </ac:spMkLst>
        </pc:spChg>
        <pc:spChg chg="mod">
          <ac:chgData name="Ross Brown" userId="db259b9e-a35f-40f6-b8eb-b3a9b6a5af38" providerId="ADAL" clId="{13C43CA6-008A-4822-970C-C355D85C52CC}" dt="2020-11-16T12:43:23.347" v="1421" actId="14100"/>
          <ac:spMkLst>
            <pc:docMk/>
            <pc:sldMk cId="1456711563" sldId="263"/>
            <ac:spMk id="89" creationId="{39B2A2E0-9C62-466E-902F-42331EEB8233}"/>
          </ac:spMkLst>
        </pc:spChg>
        <pc:spChg chg="mod">
          <ac:chgData name="Ross Brown" userId="db259b9e-a35f-40f6-b8eb-b3a9b6a5af38" providerId="ADAL" clId="{13C43CA6-008A-4822-970C-C355D85C52CC}" dt="2020-11-16T12:43:19.955" v="1420" actId="14100"/>
          <ac:spMkLst>
            <pc:docMk/>
            <pc:sldMk cId="1456711563" sldId="263"/>
            <ac:spMk id="90" creationId="{3A3D01F2-5B86-4C21-9AFD-A149221B0B3C}"/>
          </ac:spMkLst>
        </pc:spChg>
        <pc:spChg chg="add mod">
          <ac:chgData name="Ross Brown" userId="db259b9e-a35f-40f6-b8eb-b3a9b6a5af38" providerId="ADAL" clId="{13C43CA6-008A-4822-970C-C355D85C52CC}" dt="2020-11-16T13:27:11.488" v="1799" actId="1035"/>
          <ac:spMkLst>
            <pc:docMk/>
            <pc:sldMk cId="1456711563" sldId="263"/>
            <ac:spMk id="91" creationId="{ECB07F5A-EBD7-4F84-A17C-8F3E057E7410}"/>
          </ac:spMkLst>
        </pc:spChg>
        <pc:spChg chg="add mod">
          <ac:chgData name="Ross Brown" userId="db259b9e-a35f-40f6-b8eb-b3a9b6a5af38" providerId="ADAL" clId="{13C43CA6-008A-4822-970C-C355D85C52CC}" dt="2020-11-16T13:25:08.385" v="1772" actId="1037"/>
          <ac:spMkLst>
            <pc:docMk/>
            <pc:sldMk cId="1456711563" sldId="263"/>
            <ac:spMk id="93" creationId="{B6FF0314-D7A1-490F-BB4D-78D15E488169}"/>
          </ac:spMkLst>
        </pc:spChg>
        <pc:spChg chg="add mod">
          <ac:chgData name="Ross Brown" userId="db259b9e-a35f-40f6-b8eb-b3a9b6a5af38" providerId="ADAL" clId="{13C43CA6-008A-4822-970C-C355D85C52CC}" dt="2020-11-16T13:25:08.385" v="1772" actId="1037"/>
          <ac:spMkLst>
            <pc:docMk/>
            <pc:sldMk cId="1456711563" sldId="263"/>
            <ac:spMk id="94" creationId="{E1F47729-F649-4734-9281-FF166F5B96AA}"/>
          </ac:spMkLst>
        </pc:spChg>
        <pc:spChg chg="add mod">
          <ac:chgData name="Ross Brown" userId="db259b9e-a35f-40f6-b8eb-b3a9b6a5af38" providerId="ADAL" clId="{13C43CA6-008A-4822-970C-C355D85C52CC}" dt="2020-11-16T12:39:06.519" v="1357" actId="20577"/>
          <ac:spMkLst>
            <pc:docMk/>
            <pc:sldMk cId="1456711563" sldId="263"/>
            <ac:spMk id="96" creationId="{D7B4C094-163E-4F65-A7C3-98BD802F7A74}"/>
          </ac:spMkLst>
        </pc:spChg>
        <pc:spChg chg="del mod">
          <ac:chgData name="Ross Brown" userId="db259b9e-a35f-40f6-b8eb-b3a9b6a5af38" providerId="ADAL" clId="{13C43CA6-008A-4822-970C-C355D85C52CC}" dt="2020-11-16T12:17:29.431" v="947"/>
          <ac:spMkLst>
            <pc:docMk/>
            <pc:sldMk cId="1456711563" sldId="263"/>
            <ac:spMk id="99" creationId="{5FCC8C8E-22AD-4EE8-A48D-EB9C79C06CBB}"/>
          </ac:spMkLst>
        </pc:spChg>
        <pc:spChg chg="del mod">
          <ac:chgData name="Ross Brown" userId="db259b9e-a35f-40f6-b8eb-b3a9b6a5af38" providerId="ADAL" clId="{13C43CA6-008A-4822-970C-C355D85C52CC}" dt="2020-11-16T12:17:29.431" v="947"/>
          <ac:spMkLst>
            <pc:docMk/>
            <pc:sldMk cId="1456711563" sldId="263"/>
            <ac:spMk id="100" creationId="{2E775091-57CE-4664-9BDC-CBC6583846CD}"/>
          </ac:spMkLst>
        </pc:spChg>
        <pc:spChg chg="mod">
          <ac:chgData name="Ross Brown" userId="db259b9e-a35f-40f6-b8eb-b3a9b6a5af38" providerId="ADAL" clId="{13C43CA6-008A-4822-970C-C355D85C52CC}" dt="2020-11-16T13:25:54.117" v="1783" actId="1076"/>
          <ac:spMkLst>
            <pc:docMk/>
            <pc:sldMk cId="1456711563" sldId="263"/>
            <ac:spMk id="101" creationId="{C8EABD90-4632-4EBC-84D3-C70D3B8A29A1}"/>
          </ac:spMkLst>
        </pc:spChg>
        <pc:spChg chg="add mod">
          <ac:chgData name="Ross Brown" userId="db259b9e-a35f-40f6-b8eb-b3a9b6a5af38" providerId="ADAL" clId="{13C43CA6-008A-4822-970C-C355D85C52CC}" dt="2020-11-16T12:37:08.602" v="1341" actId="1076"/>
          <ac:spMkLst>
            <pc:docMk/>
            <pc:sldMk cId="1456711563" sldId="263"/>
            <ac:spMk id="102" creationId="{28FEB064-1AAC-4E34-B528-43D33C146EBF}"/>
          </ac:spMkLst>
        </pc:spChg>
        <pc:spChg chg="mod">
          <ac:chgData name="Ross Brown" userId="db259b9e-a35f-40f6-b8eb-b3a9b6a5af38" providerId="ADAL" clId="{13C43CA6-008A-4822-970C-C355D85C52CC}" dt="2020-11-16T12:57:43.043" v="1624" actId="1035"/>
          <ac:spMkLst>
            <pc:docMk/>
            <pc:sldMk cId="1456711563" sldId="263"/>
            <ac:spMk id="104" creationId="{6443A2C2-D2C3-4B3E-ADDB-A6ACECFC6F34}"/>
          </ac:spMkLst>
        </pc:spChg>
        <pc:spChg chg="mod">
          <ac:chgData name="Ross Brown" userId="db259b9e-a35f-40f6-b8eb-b3a9b6a5af38" providerId="ADAL" clId="{13C43CA6-008A-4822-970C-C355D85C52CC}" dt="2020-11-16T12:46:55.673" v="1443" actId="1076"/>
          <ac:spMkLst>
            <pc:docMk/>
            <pc:sldMk cId="1456711563" sldId="263"/>
            <ac:spMk id="108" creationId="{98446ECC-B60A-49F1-84BD-0D70DDB5587F}"/>
          </ac:spMkLst>
        </pc:spChg>
        <pc:spChg chg="mod">
          <ac:chgData name="Ross Brown" userId="db259b9e-a35f-40f6-b8eb-b3a9b6a5af38" providerId="ADAL" clId="{13C43CA6-008A-4822-970C-C355D85C52CC}" dt="2020-11-16T12:52:16.337" v="1488" actId="20577"/>
          <ac:spMkLst>
            <pc:docMk/>
            <pc:sldMk cId="1456711563" sldId="263"/>
            <ac:spMk id="109" creationId="{E516FF19-B0FA-4BDE-854B-1DE25EC41983}"/>
          </ac:spMkLst>
        </pc:spChg>
        <pc:spChg chg="mod">
          <ac:chgData name="Ross Brown" userId="db259b9e-a35f-40f6-b8eb-b3a9b6a5af38" providerId="ADAL" clId="{13C43CA6-008A-4822-970C-C355D85C52CC}" dt="2020-11-16T12:57:50.404" v="1632" actId="1036"/>
          <ac:spMkLst>
            <pc:docMk/>
            <pc:sldMk cId="1456711563" sldId="263"/>
            <ac:spMk id="112" creationId="{7584432C-203F-45D6-BE11-0BA2AA6F28AB}"/>
          </ac:spMkLst>
        </pc:spChg>
        <pc:spChg chg="mod">
          <ac:chgData name="Ross Brown" userId="db259b9e-a35f-40f6-b8eb-b3a9b6a5af38" providerId="ADAL" clId="{13C43CA6-008A-4822-970C-C355D85C52CC}" dt="2020-11-16T12:55:55.059" v="1565" actId="14100"/>
          <ac:spMkLst>
            <pc:docMk/>
            <pc:sldMk cId="1456711563" sldId="263"/>
            <ac:spMk id="113" creationId="{8B9BEA12-001D-41BE-83EF-DCE2C1FBDB17}"/>
          </ac:spMkLst>
        </pc:spChg>
        <pc:spChg chg="mod">
          <ac:chgData name="Ross Brown" userId="db259b9e-a35f-40f6-b8eb-b3a9b6a5af38" providerId="ADAL" clId="{13C43CA6-008A-4822-970C-C355D85C52CC}" dt="2020-11-16T12:57:34.891" v="1616" actId="1038"/>
          <ac:spMkLst>
            <pc:docMk/>
            <pc:sldMk cId="1456711563" sldId="263"/>
            <ac:spMk id="116" creationId="{C6027E5E-C83A-4EE4-9309-1563A26F377A}"/>
          </ac:spMkLst>
        </pc:spChg>
        <pc:spChg chg="add mod">
          <ac:chgData name="Ross Brown" userId="db259b9e-a35f-40f6-b8eb-b3a9b6a5af38" providerId="ADAL" clId="{13C43CA6-008A-4822-970C-C355D85C52CC}" dt="2020-11-16T13:25:02.193" v="1766" actId="1037"/>
          <ac:spMkLst>
            <pc:docMk/>
            <pc:sldMk cId="1456711563" sldId="263"/>
            <ac:spMk id="123" creationId="{02637A28-F930-4D2D-8A29-0F7015A483D1}"/>
          </ac:spMkLst>
        </pc:spChg>
        <pc:grpChg chg="del mod">
          <ac:chgData name="Ross Brown" userId="db259b9e-a35f-40f6-b8eb-b3a9b6a5af38" providerId="ADAL" clId="{13C43CA6-008A-4822-970C-C355D85C52CC}" dt="2020-11-16T12:36:34.497" v="1335"/>
          <ac:grpSpMkLst>
            <pc:docMk/>
            <pc:sldMk cId="1456711563" sldId="263"/>
            <ac:grpSpMk id="3" creationId="{A39963D5-23C2-451C-88DF-03107CFDC3C6}"/>
          </ac:grpSpMkLst>
        </pc:grpChg>
        <pc:grpChg chg="mod">
          <ac:chgData name="Ross Brown" userId="db259b9e-a35f-40f6-b8eb-b3a9b6a5af38" providerId="ADAL" clId="{13C43CA6-008A-4822-970C-C355D85C52CC}" dt="2020-11-16T12:15:30.940" v="911" actId="1076"/>
          <ac:grpSpMkLst>
            <pc:docMk/>
            <pc:sldMk cId="1456711563" sldId="263"/>
            <ac:grpSpMk id="65" creationId="{56EF9AE3-23F9-4D1F-AE47-B233037443B6}"/>
          </ac:grpSpMkLst>
        </pc:grpChg>
        <pc:grpChg chg="add mod">
          <ac:chgData name="Ross Brown" userId="db259b9e-a35f-40f6-b8eb-b3a9b6a5af38" providerId="ADAL" clId="{13C43CA6-008A-4822-970C-C355D85C52CC}" dt="2020-11-16T13:25:32.589" v="1773" actId="1076"/>
          <ac:grpSpMkLst>
            <pc:docMk/>
            <pc:sldMk cId="1456711563" sldId="263"/>
            <ac:grpSpMk id="74" creationId="{DAFF25D1-D545-4070-982E-27BBBB8B2264}"/>
          </ac:grpSpMkLst>
        </pc:grpChg>
        <pc:grpChg chg="add mod">
          <ac:chgData name="Ross Brown" userId="db259b9e-a35f-40f6-b8eb-b3a9b6a5af38" providerId="ADAL" clId="{13C43CA6-008A-4822-970C-C355D85C52CC}" dt="2020-11-16T13:25:02.193" v="1766" actId="1037"/>
          <ac:grpSpMkLst>
            <pc:docMk/>
            <pc:sldMk cId="1456711563" sldId="263"/>
            <ac:grpSpMk id="103" creationId="{60324D7B-4531-47EE-B001-6E374E6E559A}"/>
          </ac:grpSpMkLst>
        </pc:grpChg>
        <pc:graphicFrameChg chg="del mod">
          <ac:chgData name="Ross Brown" userId="db259b9e-a35f-40f6-b8eb-b3a9b6a5af38" providerId="ADAL" clId="{13C43CA6-008A-4822-970C-C355D85C52CC}" dt="2020-11-16T12:32:04.597" v="1170" actId="478"/>
          <ac:graphicFrameMkLst>
            <pc:docMk/>
            <pc:sldMk cId="1456711563" sldId="263"/>
            <ac:graphicFrameMk id="26" creationId="{C0C56A4A-BD7F-4B81-BBB5-66EBCD9804C9}"/>
          </ac:graphicFrameMkLst>
        </pc:graphicFrameChg>
        <pc:graphicFrameChg chg="mod modGraphic">
          <ac:chgData name="Ross Brown" userId="db259b9e-a35f-40f6-b8eb-b3a9b6a5af38" providerId="ADAL" clId="{13C43CA6-008A-4822-970C-C355D85C52CC}" dt="2020-11-16T13:26:51.864" v="1794" actId="1036"/>
          <ac:graphicFrameMkLst>
            <pc:docMk/>
            <pc:sldMk cId="1456711563" sldId="263"/>
            <ac:graphicFrameMk id="27" creationId="{D55B3A33-4926-4086-8933-DAF65F6CA652}"/>
          </ac:graphicFrameMkLst>
        </pc:graphicFrameChg>
        <pc:graphicFrameChg chg="add mod">
          <ac:chgData name="Ross Brown" userId="db259b9e-a35f-40f6-b8eb-b3a9b6a5af38" providerId="ADAL" clId="{13C43CA6-008A-4822-970C-C355D85C52CC}" dt="2020-11-16T13:27:21.567" v="1803" actId="1035"/>
          <ac:graphicFrameMkLst>
            <pc:docMk/>
            <pc:sldMk cId="1456711563" sldId="263"/>
            <ac:graphicFrameMk id="95" creationId="{DB3B833E-1BC2-4E3A-A64F-C44CAA002097}"/>
          </ac:graphicFrameMkLst>
        </pc:graphicFrameChg>
        <pc:picChg chg="mod">
          <ac:chgData name="Ross Brown" userId="db259b9e-a35f-40f6-b8eb-b3a9b6a5af38" providerId="ADAL" clId="{13C43CA6-008A-4822-970C-C355D85C52CC}" dt="2020-11-16T12:37:03.882" v="1340" actId="1076"/>
          <ac:picMkLst>
            <pc:docMk/>
            <pc:sldMk cId="1456711563" sldId="263"/>
            <ac:picMk id="2" creationId="{4882FF85-FAD9-4699-8EF3-6F15EE973E98}"/>
          </ac:picMkLst>
        </pc:picChg>
        <pc:picChg chg="mod">
          <ac:chgData name="Ross Brown" userId="db259b9e-a35f-40f6-b8eb-b3a9b6a5af38" providerId="ADAL" clId="{13C43CA6-008A-4822-970C-C355D85C52CC}" dt="2020-11-16T12:24:10.947" v="1080" actId="1076"/>
          <ac:picMkLst>
            <pc:docMk/>
            <pc:sldMk cId="1456711563" sldId="263"/>
            <ac:picMk id="4" creationId="{6B318427-F255-41A9-8AC9-DE866251135D}"/>
          </ac:picMkLst>
        </pc:picChg>
        <pc:picChg chg="mod">
          <ac:chgData name="Ross Brown" userId="db259b9e-a35f-40f6-b8eb-b3a9b6a5af38" providerId="ADAL" clId="{13C43CA6-008A-4822-970C-C355D85C52CC}" dt="2020-11-16T12:20:26.643" v="983" actId="1076"/>
          <ac:picMkLst>
            <pc:docMk/>
            <pc:sldMk cId="1456711563" sldId="263"/>
            <ac:picMk id="5" creationId="{B6A1BBAB-183E-4541-A274-9572B00AA5D9}"/>
          </ac:picMkLst>
        </pc:picChg>
        <pc:picChg chg="mod">
          <ac:chgData name="Ross Brown" userId="db259b9e-a35f-40f6-b8eb-b3a9b6a5af38" providerId="ADAL" clId="{13C43CA6-008A-4822-970C-C355D85C52CC}" dt="2020-11-16T12:46:43.161" v="1442" actId="1076"/>
          <ac:picMkLst>
            <pc:docMk/>
            <pc:sldMk cId="1456711563" sldId="263"/>
            <ac:picMk id="6" creationId="{C3E6ABF0-1F42-4C64-878D-0B14C9D88860}"/>
          </ac:picMkLst>
        </pc:picChg>
        <pc:picChg chg="mod">
          <ac:chgData name="Ross Brown" userId="db259b9e-a35f-40f6-b8eb-b3a9b6a5af38" providerId="ADAL" clId="{13C43CA6-008A-4822-970C-C355D85C52CC}" dt="2020-11-16T12:24:27.715" v="1082" actId="1076"/>
          <ac:picMkLst>
            <pc:docMk/>
            <pc:sldMk cId="1456711563" sldId="263"/>
            <ac:picMk id="8" creationId="{6DA0EDC0-DFDB-4CCA-B784-FA9FCB349B19}"/>
          </ac:picMkLst>
        </pc:picChg>
        <pc:picChg chg="mod">
          <ac:chgData name="Ross Brown" userId="db259b9e-a35f-40f6-b8eb-b3a9b6a5af38" providerId="ADAL" clId="{13C43CA6-008A-4822-970C-C355D85C52CC}" dt="2020-11-16T13:03:17.803" v="1737" actId="1038"/>
          <ac:picMkLst>
            <pc:docMk/>
            <pc:sldMk cId="1456711563" sldId="263"/>
            <ac:picMk id="9" creationId="{BEFA82EA-3957-4119-B734-31BD68ECD078}"/>
          </ac:picMkLst>
        </pc:picChg>
        <pc:picChg chg="add mod">
          <ac:chgData name="Ross Brown" userId="db259b9e-a35f-40f6-b8eb-b3a9b6a5af38" providerId="ADAL" clId="{13C43CA6-008A-4822-970C-C355D85C52CC}" dt="2020-11-16T13:25:02.193" v="1766" actId="1037"/>
          <ac:picMkLst>
            <pc:docMk/>
            <pc:sldMk cId="1456711563" sldId="263"/>
            <ac:picMk id="13" creationId="{1F959EDD-EB46-4F11-943F-6F68736353A9}"/>
          </ac:picMkLst>
        </pc:picChg>
        <pc:picChg chg="mod">
          <ac:chgData name="Ross Brown" userId="db259b9e-a35f-40f6-b8eb-b3a9b6a5af38" providerId="ADAL" clId="{13C43CA6-008A-4822-970C-C355D85C52CC}" dt="2020-11-16T12:20:06.468" v="976" actId="1076"/>
          <ac:picMkLst>
            <pc:docMk/>
            <pc:sldMk cId="1456711563" sldId="263"/>
            <ac:picMk id="44" creationId="{0757EE7F-5D1B-4FB8-8219-4AC611E1A29F}"/>
          </ac:picMkLst>
        </pc:picChg>
        <pc:picChg chg="mod">
          <ac:chgData name="Ross Brown" userId="db259b9e-a35f-40f6-b8eb-b3a9b6a5af38" providerId="ADAL" clId="{13C43CA6-008A-4822-970C-C355D85C52CC}" dt="2020-11-16T12:20:12.404" v="979" actId="1076"/>
          <ac:picMkLst>
            <pc:docMk/>
            <pc:sldMk cId="1456711563" sldId="263"/>
            <ac:picMk id="45" creationId="{434D08F1-0D29-4746-B723-D6E60AED73CB}"/>
          </ac:picMkLst>
        </pc:picChg>
        <pc:picChg chg="mod">
          <ac:chgData name="Ross Brown" userId="db259b9e-a35f-40f6-b8eb-b3a9b6a5af38" providerId="ADAL" clId="{13C43CA6-008A-4822-970C-C355D85C52CC}" dt="2020-11-16T12:20:16.100" v="981" actId="1076"/>
          <ac:picMkLst>
            <pc:docMk/>
            <pc:sldMk cId="1456711563" sldId="263"/>
            <ac:picMk id="46" creationId="{3152C22E-FAB1-408E-AFFD-707CE9A4962F}"/>
          </ac:picMkLst>
        </pc:picChg>
        <pc:picChg chg="mod">
          <ac:chgData name="Ross Brown" userId="db259b9e-a35f-40f6-b8eb-b3a9b6a5af38" providerId="ADAL" clId="{13C43CA6-008A-4822-970C-C355D85C52CC}" dt="2020-11-16T12:18:17.957" v="961" actId="14100"/>
          <ac:picMkLst>
            <pc:docMk/>
            <pc:sldMk cId="1456711563" sldId="263"/>
            <ac:picMk id="49" creationId="{B39FCA9D-4A95-4D3A-ADA8-190A8C8C1BAE}"/>
          </ac:picMkLst>
        </pc:picChg>
        <pc:picChg chg="mod">
          <ac:chgData name="Ross Brown" userId="db259b9e-a35f-40f6-b8eb-b3a9b6a5af38" providerId="ADAL" clId="{13C43CA6-008A-4822-970C-C355D85C52CC}" dt="2020-11-16T12:21:01.323" v="997" actId="1076"/>
          <ac:picMkLst>
            <pc:docMk/>
            <pc:sldMk cId="1456711563" sldId="263"/>
            <ac:picMk id="50" creationId="{80761677-1A14-40E1-B37D-896F307D0267}"/>
          </ac:picMkLst>
        </pc:picChg>
        <pc:picChg chg="mod">
          <ac:chgData name="Ross Brown" userId="db259b9e-a35f-40f6-b8eb-b3a9b6a5af38" providerId="ADAL" clId="{13C43CA6-008A-4822-970C-C355D85C52CC}" dt="2020-11-16T12:23:15.635" v="1066" actId="1076"/>
          <ac:picMkLst>
            <pc:docMk/>
            <pc:sldMk cId="1456711563" sldId="263"/>
            <ac:picMk id="54" creationId="{500265C8-64B2-45CB-B2E8-497E1A8ED17F}"/>
          </ac:picMkLst>
        </pc:picChg>
        <pc:picChg chg="mod">
          <ac:chgData name="Ross Brown" userId="db259b9e-a35f-40f6-b8eb-b3a9b6a5af38" providerId="ADAL" clId="{13C43CA6-008A-4822-970C-C355D85C52CC}" dt="2020-11-16T12:23:18.427" v="1067" actId="1076"/>
          <ac:picMkLst>
            <pc:docMk/>
            <pc:sldMk cId="1456711563" sldId="263"/>
            <ac:picMk id="55" creationId="{243C8528-59A4-4FAD-8F3A-08A193213710}"/>
          </ac:picMkLst>
        </pc:picChg>
        <pc:picChg chg="mod">
          <ac:chgData name="Ross Brown" userId="db259b9e-a35f-40f6-b8eb-b3a9b6a5af38" providerId="ADAL" clId="{13C43CA6-008A-4822-970C-C355D85C52CC}" dt="2020-11-16T12:20:29.132" v="985" actId="1076"/>
          <ac:picMkLst>
            <pc:docMk/>
            <pc:sldMk cId="1456711563" sldId="263"/>
            <ac:picMk id="58" creationId="{A0CEDB3A-C656-4FF3-958F-0A3C326E9E03}"/>
          </ac:picMkLst>
        </pc:picChg>
        <pc:picChg chg="mod">
          <ac:chgData name="Ross Brown" userId="db259b9e-a35f-40f6-b8eb-b3a9b6a5af38" providerId="ADAL" clId="{13C43CA6-008A-4822-970C-C355D85C52CC}" dt="2020-11-16T12:20:32.916" v="987" actId="1076"/>
          <ac:picMkLst>
            <pc:docMk/>
            <pc:sldMk cId="1456711563" sldId="263"/>
            <ac:picMk id="59" creationId="{31CE1B66-6BA6-4648-80D2-D895813D5B4B}"/>
          </ac:picMkLst>
        </pc:picChg>
        <pc:picChg chg="mod">
          <ac:chgData name="Ross Brown" userId="db259b9e-a35f-40f6-b8eb-b3a9b6a5af38" providerId="ADAL" clId="{13C43CA6-008A-4822-970C-C355D85C52CC}" dt="2020-11-16T12:20:34.379" v="988" actId="1076"/>
          <ac:picMkLst>
            <pc:docMk/>
            <pc:sldMk cId="1456711563" sldId="263"/>
            <ac:picMk id="60" creationId="{A1ECF17F-2413-4A40-AD29-BDCAF9BF8A41}"/>
          </ac:picMkLst>
        </pc:picChg>
        <pc:picChg chg="mod">
          <ac:chgData name="Ross Brown" userId="db259b9e-a35f-40f6-b8eb-b3a9b6a5af38" providerId="ADAL" clId="{13C43CA6-008A-4822-970C-C355D85C52CC}" dt="2020-11-16T13:24:41.204" v="1748" actId="1076"/>
          <ac:picMkLst>
            <pc:docMk/>
            <pc:sldMk cId="1456711563" sldId="263"/>
            <ac:picMk id="64" creationId="{F8473225-3DE2-4F0A-8193-22215D92DEEE}"/>
          </ac:picMkLst>
        </pc:picChg>
        <pc:picChg chg="add mod">
          <ac:chgData name="Ross Brown" userId="db259b9e-a35f-40f6-b8eb-b3a9b6a5af38" providerId="ADAL" clId="{13C43CA6-008A-4822-970C-C355D85C52CC}" dt="2020-11-16T13:25:08.385" v="1772" actId="1037"/>
          <ac:picMkLst>
            <pc:docMk/>
            <pc:sldMk cId="1456711563" sldId="263"/>
            <ac:picMk id="92" creationId="{6F3848EB-032A-4ADF-BAF1-750657E32AAA}"/>
          </ac:picMkLst>
        </pc:picChg>
        <pc:picChg chg="del mod">
          <ac:chgData name="Ross Brown" userId="db259b9e-a35f-40f6-b8eb-b3a9b6a5af38" providerId="ADAL" clId="{13C43CA6-008A-4822-970C-C355D85C52CC}" dt="2020-11-16T12:17:29.431" v="947"/>
          <ac:picMkLst>
            <pc:docMk/>
            <pc:sldMk cId="1456711563" sldId="263"/>
            <ac:picMk id="98" creationId="{D034B6FD-BFED-48E5-B721-E366D1B96211}"/>
          </ac:picMkLst>
        </pc:picChg>
        <pc:picChg chg="mod">
          <ac:chgData name="Ross Brown" userId="db259b9e-a35f-40f6-b8eb-b3a9b6a5af38" providerId="ADAL" clId="{13C43CA6-008A-4822-970C-C355D85C52CC}" dt="2020-11-16T12:57:10.699" v="1590" actId="1038"/>
          <ac:picMkLst>
            <pc:docMk/>
            <pc:sldMk cId="1456711563" sldId="263"/>
            <ac:picMk id="105" creationId="{898901E5-C0A6-4BA3-820E-70FDCADE525C}"/>
          </ac:picMkLst>
        </pc:picChg>
        <pc:picChg chg="mod">
          <ac:chgData name="Ross Brown" userId="db259b9e-a35f-40f6-b8eb-b3a9b6a5af38" providerId="ADAL" clId="{13C43CA6-008A-4822-970C-C355D85C52CC}" dt="2020-11-16T12:57:12.163" v="1592" actId="1038"/>
          <ac:picMkLst>
            <pc:docMk/>
            <pc:sldMk cId="1456711563" sldId="263"/>
            <ac:picMk id="106" creationId="{48E05D1F-90A5-4EE7-B790-88E1A29CE05A}"/>
          </ac:picMkLst>
        </pc:picChg>
        <pc:picChg chg="mod">
          <ac:chgData name="Ross Brown" userId="db259b9e-a35f-40f6-b8eb-b3a9b6a5af38" providerId="ADAL" clId="{13C43CA6-008A-4822-970C-C355D85C52CC}" dt="2020-11-16T12:57:13.748" v="1594" actId="1038"/>
          <ac:picMkLst>
            <pc:docMk/>
            <pc:sldMk cId="1456711563" sldId="263"/>
            <ac:picMk id="107" creationId="{AB825A19-48C6-4A0F-9C36-07942C6D66FF}"/>
          </ac:picMkLst>
        </pc:picChg>
        <pc:picChg chg="del">
          <ac:chgData name="Ross Brown" userId="db259b9e-a35f-40f6-b8eb-b3a9b6a5af38" providerId="ADAL" clId="{13C43CA6-008A-4822-970C-C355D85C52CC}" dt="2020-11-16T12:52:20.665" v="1489" actId="478"/>
          <ac:picMkLst>
            <pc:docMk/>
            <pc:sldMk cId="1456711563" sldId="263"/>
            <ac:picMk id="110" creationId="{85225643-BB54-47B5-8AAC-AB9CE581A7E3}"/>
          </ac:picMkLst>
        </pc:picChg>
        <pc:picChg chg="mod">
          <ac:chgData name="Ross Brown" userId="db259b9e-a35f-40f6-b8eb-b3a9b6a5af38" providerId="ADAL" clId="{13C43CA6-008A-4822-970C-C355D85C52CC}" dt="2020-11-16T12:57:53.332" v="1639" actId="1036"/>
          <ac:picMkLst>
            <pc:docMk/>
            <pc:sldMk cId="1456711563" sldId="263"/>
            <ac:picMk id="121" creationId="{B2DC5B68-3157-4537-A07C-13CDA7189056}"/>
          </ac:picMkLst>
        </pc:picChg>
        <pc:picChg chg="mod">
          <ac:chgData name="Ross Brown" userId="db259b9e-a35f-40f6-b8eb-b3a9b6a5af38" providerId="ADAL" clId="{13C43CA6-008A-4822-970C-C355D85C52CC}" dt="2020-11-16T12:57:56.163" v="1646" actId="1036"/>
          <ac:picMkLst>
            <pc:docMk/>
            <pc:sldMk cId="1456711563" sldId="263"/>
            <ac:picMk id="122" creationId="{FB69DFD9-6EC4-4DDC-A7B6-A83D13BB4833}"/>
          </ac:picMkLst>
        </pc:picChg>
        <pc:cxnChg chg="mod">
          <ac:chgData name="Ross Brown" userId="db259b9e-a35f-40f6-b8eb-b3a9b6a5af38" providerId="ADAL" clId="{13C43CA6-008A-4822-970C-C355D85C52CC}" dt="2020-11-16T12:15:36.879" v="921" actId="1038"/>
          <ac:cxnSpMkLst>
            <pc:docMk/>
            <pc:sldMk cId="1456711563" sldId="263"/>
            <ac:cxnSpMk id="73" creationId="{494DA6EB-0118-48D9-B60B-3A591F318500}"/>
          </ac:cxnSpMkLst>
        </pc:cxnChg>
      </pc:sldChg>
      <pc:sldChg chg="addSp delSp modSp mod modAnim">
        <pc:chgData name="Ross Brown" userId="db259b9e-a35f-40f6-b8eb-b3a9b6a5af38" providerId="ADAL" clId="{13C43CA6-008A-4822-970C-C355D85C52CC}" dt="2020-11-20T17:19:46.290" v="2161" actId="404"/>
        <pc:sldMkLst>
          <pc:docMk/>
          <pc:sldMk cId="4280097067" sldId="264"/>
        </pc:sldMkLst>
        <pc:spChg chg="mod">
          <ac:chgData name="Ross Brown" userId="db259b9e-a35f-40f6-b8eb-b3a9b6a5af38" providerId="ADAL" clId="{13C43CA6-008A-4822-970C-C355D85C52CC}" dt="2020-11-20T15:51:31.177" v="1946" actId="20577"/>
          <ac:spMkLst>
            <pc:docMk/>
            <pc:sldMk cId="4280097067" sldId="264"/>
            <ac:spMk id="3" creationId="{9C3BE4F9-7C2F-4602-B38E-00432FCD28F9}"/>
          </ac:spMkLst>
        </pc:spChg>
        <pc:spChg chg="mod">
          <ac:chgData name="Ross Brown" userId="db259b9e-a35f-40f6-b8eb-b3a9b6a5af38" providerId="ADAL" clId="{13C43CA6-008A-4822-970C-C355D85C52CC}" dt="2020-11-20T15:48:39.386" v="1829" actId="14861"/>
          <ac:spMkLst>
            <pc:docMk/>
            <pc:sldMk cId="4280097067" sldId="264"/>
            <ac:spMk id="4" creationId="{C7639A14-F018-45F5-85E2-89D604631894}"/>
          </ac:spMkLst>
        </pc:spChg>
        <pc:spChg chg="mod">
          <ac:chgData name="Ross Brown" userId="db259b9e-a35f-40f6-b8eb-b3a9b6a5af38" providerId="ADAL" clId="{13C43CA6-008A-4822-970C-C355D85C52CC}" dt="2020-11-20T17:19:46.290" v="2161" actId="404"/>
          <ac:spMkLst>
            <pc:docMk/>
            <pc:sldMk cId="4280097067" sldId="264"/>
            <ac:spMk id="10" creationId="{E9DBB9D7-6853-416A-BA22-72FF92F830D1}"/>
          </ac:spMkLst>
        </pc:spChg>
        <pc:spChg chg="add del mod">
          <ac:chgData name="Ross Brown" userId="db259b9e-a35f-40f6-b8eb-b3a9b6a5af38" providerId="ADAL" clId="{13C43CA6-008A-4822-970C-C355D85C52CC}" dt="2020-11-20T15:48:12.835" v="1823" actId="11529"/>
          <ac:spMkLst>
            <pc:docMk/>
            <pc:sldMk cId="4280097067" sldId="264"/>
            <ac:spMk id="13" creationId="{E5938960-38B4-4C04-AA2D-10909A9B7B2E}"/>
          </ac:spMkLst>
        </pc:spChg>
        <pc:spChg chg="mod">
          <ac:chgData name="Ross Brown" userId="db259b9e-a35f-40f6-b8eb-b3a9b6a5af38" providerId="ADAL" clId="{13C43CA6-008A-4822-970C-C355D85C52CC}" dt="2020-11-20T17:18:29.140" v="2159" actId="1036"/>
          <ac:spMkLst>
            <pc:docMk/>
            <pc:sldMk cId="4280097067" sldId="264"/>
            <ac:spMk id="61" creationId="{373115AD-D7F6-45EC-9D7E-459FDFD49E75}"/>
          </ac:spMkLst>
        </pc:spChg>
        <pc:spChg chg="mod">
          <ac:chgData name="Ross Brown" userId="db259b9e-a35f-40f6-b8eb-b3a9b6a5af38" providerId="ADAL" clId="{13C43CA6-008A-4822-970C-C355D85C52CC}" dt="2020-11-20T15:56:48.414" v="1983" actId="1076"/>
          <ac:spMkLst>
            <pc:docMk/>
            <pc:sldMk cId="4280097067" sldId="264"/>
            <ac:spMk id="68" creationId="{52D0AC2F-11E5-490B-BE41-E0D96A4FFD4A}"/>
          </ac:spMkLst>
        </pc:spChg>
        <pc:grpChg chg="mod">
          <ac:chgData name="Ross Brown" userId="db259b9e-a35f-40f6-b8eb-b3a9b6a5af38" providerId="ADAL" clId="{13C43CA6-008A-4822-970C-C355D85C52CC}" dt="2020-11-20T15:52:47.242" v="1948" actId="1076"/>
          <ac:grpSpMkLst>
            <pc:docMk/>
            <pc:sldMk cId="4280097067" sldId="264"/>
            <ac:grpSpMk id="97" creationId="{1752AB41-693B-4656-AD6D-6399953C8BA6}"/>
          </ac:grpSpMkLst>
        </pc:grpChg>
        <pc:graphicFrameChg chg="add del mod">
          <ac:chgData name="Ross Brown" userId="db259b9e-a35f-40f6-b8eb-b3a9b6a5af38" providerId="ADAL" clId="{13C43CA6-008A-4822-970C-C355D85C52CC}" dt="2020-11-20T17:10:51.322" v="2042"/>
          <ac:graphicFrameMkLst>
            <pc:docMk/>
            <pc:sldMk cId="4280097067" sldId="264"/>
            <ac:graphicFrameMk id="15" creationId="{157B3563-9D32-47B6-BDC5-E8BC891C777A}"/>
          </ac:graphicFrameMkLst>
        </pc:graphicFrameChg>
        <pc:graphicFrameChg chg="add del mod">
          <ac:chgData name="Ross Brown" userId="db259b9e-a35f-40f6-b8eb-b3a9b6a5af38" providerId="ADAL" clId="{13C43CA6-008A-4822-970C-C355D85C52CC}" dt="2020-11-20T17:11:13.809" v="2053"/>
          <ac:graphicFrameMkLst>
            <pc:docMk/>
            <pc:sldMk cId="4280097067" sldId="264"/>
            <ac:graphicFrameMk id="31" creationId="{871295BF-07E7-448B-BBED-07BFD019D349}"/>
          </ac:graphicFrameMkLst>
        </pc:graphicFrameChg>
        <pc:graphicFrameChg chg="add mod modGraphic">
          <ac:chgData name="Ross Brown" userId="db259b9e-a35f-40f6-b8eb-b3a9b6a5af38" providerId="ADAL" clId="{13C43CA6-008A-4822-970C-C355D85C52CC}" dt="2020-11-20T17:18:09.356" v="2156" actId="14100"/>
          <ac:graphicFrameMkLst>
            <pc:docMk/>
            <pc:sldMk cId="4280097067" sldId="264"/>
            <ac:graphicFrameMk id="32" creationId="{6B0DABFB-F7BF-4ADC-89BE-B917F23B8E4C}"/>
          </ac:graphicFrameMkLst>
        </pc:graphicFrameChg>
        <pc:graphicFrameChg chg="del modGraphic">
          <ac:chgData name="Ross Brown" userId="db259b9e-a35f-40f6-b8eb-b3a9b6a5af38" providerId="ADAL" clId="{13C43CA6-008A-4822-970C-C355D85C52CC}" dt="2020-11-20T17:10:49.261" v="2039" actId="478"/>
          <ac:graphicFrameMkLst>
            <pc:docMk/>
            <pc:sldMk cId="4280097067" sldId="264"/>
            <ac:graphicFrameMk id="60" creationId="{DF2AADB4-F103-435B-8E83-7E851F99B035}"/>
          </ac:graphicFrameMkLst>
        </pc:graphicFrameChg>
        <pc:graphicFrameChg chg="del mod">
          <ac:chgData name="Ross Brown" userId="db259b9e-a35f-40f6-b8eb-b3a9b6a5af38" providerId="ADAL" clId="{13C43CA6-008A-4822-970C-C355D85C52CC}" dt="2020-11-20T17:10:46.423" v="2038" actId="478"/>
          <ac:graphicFrameMkLst>
            <pc:docMk/>
            <pc:sldMk cId="4280097067" sldId="264"/>
            <ac:graphicFrameMk id="73" creationId="{D8343B51-BC35-4961-AF5A-462AFC76416B}"/>
          </ac:graphicFrameMkLst>
        </pc:graphicFrameChg>
        <pc:graphicFrameChg chg="add mod">
          <ac:chgData name="Ross Brown" userId="db259b9e-a35f-40f6-b8eb-b3a9b6a5af38" providerId="ADAL" clId="{13C43CA6-008A-4822-970C-C355D85C52CC}" dt="2020-11-20T17:17:59.506" v="2155" actId="692"/>
          <ac:graphicFrameMkLst>
            <pc:docMk/>
            <pc:sldMk cId="4280097067" sldId="264"/>
            <ac:graphicFrameMk id="76" creationId="{9E52E193-0138-464C-9C5C-19D6A73E1179}"/>
          </ac:graphicFrameMkLst>
        </pc:graphicFrameChg>
        <pc:picChg chg="add mod">
          <ac:chgData name="Ross Brown" userId="db259b9e-a35f-40f6-b8eb-b3a9b6a5af38" providerId="ADAL" clId="{13C43CA6-008A-4822-970C-C355D85C52CC}" dt="2020-11-20T15:54:07.883" v="1958"/>
          <ac:picMkLst>
            <pc:docMk/>
            <pc:sldMk cId="4280097067" sldId="264"/>
            <ac:picMk id="72" creationId="{434D20CD-CD3B-4B8E-98F4-3F2328667461}"/>
          </ac:picMkLst>
        </pc:picChg>
        <pc:picChg chg="add mod">
          <ac:chgData name="Ross Brown" userId="db259b9e-a35f-40f6-b8eb-b3a9b6a5af38" providerId="ADAL" clId="{13C43CA6-008A-4822-970C-C355D85C52CC}" dt="2020-11-20T15:54:51.416" v="1980" actId="1076"/>
          <ac:picMkLst>
            <pc:docMk/>
            <pc:sldMk cId="4280097067" sldId="264"/>
            <ac:picMk id="74" creationId="{22675F24-413C-46F4-802F-B052BE734B7D}"/>
          </ac:picMkLst>
        </pc:picChg>
        <pc:picChg chg="add mod">
          <ac:chgData name="Ross Brown" userId="db259b9e-a35f-40f6-b8eb-b3a9b6a5af38" providerId="ADAL" clId="{13C43CA6-008A-4822-970C-C355D85C52CC}" dt="2020-11-20T15:54:48.964" v="1979" actId="1038"/>
          <ac:picMkLst>
            <pc:docMk/>
            <pc:sldMk cId="4280097067" sldId="264"/>
            <ac:picMk id="75" creationId="{1906E06E-798D-4EAA-9942-497F0E0A81DE}"/>
          </ac:picMkLst>
        </pc:picChg>
        <pc:picChg chg="add del mod">
          <ac:chgData name="Ross Brown" userId="db259b9e-a35f-40f6-b8eb-b3a9b6a5af38" providerId="ADAL" clId="{13C43CA6-008A-4822-970C-C355D85C52CC}" dt="2020-11-20T15:53:31.040" v="1956" actId="478"/>
          <ac:picMkLst>
            <pc:docMk/>
            <pc:sldMk cId="4280097067" sldId="264"/>
            <ac:picMk id="76" creationId="{E3F38958-82BC-4BAA-87C1-581A7D8F51F4}"/>
          </ac:picMkLst>
        </pc:picChg>
      </pc:sldChg>
    </pc:docChg>
  </pc:docChgLst>
  <pc:docChgLst>
    <pc:chgData name="Leahy, Andrew" userId="S::adl3@hw.ac.uk::a6646a59-26cf-44ae-a90d-d404250e850f" providerId="AD" clId="Web-{85698E7D-1D0D-42DE-9C17-BD84C12DAB1D}"/>
    <pc:docChg chg="modSld">
      <pc:chgData name="Leahy, Andrew" userId="S::adl3@hw.ac.uk::a6646a59-26cf-44ae-a90d-d404250e850f" providerId="AD" clId="Web-{85698E7D-1D0D-42DE-9C17-BD84C12DAB1D}" dt="2020-11-14T15:47:55.036" v="5"/>
      <pc:docMkLst>
        <pc:docMk/>
      </pc:docMkLst>
      <pc:sldChg chg="addSp delSp modSp">
        <pc:chgData name="Leahy, Andrew" userId="S::adl3@hw.ac.uk::a6646a59-26cf-44ae-a90d-d404250e850f" providerId="AD" clId="Web-{85698E7D-1D0D-42DE-9C17-BD84C12DAB1D}" dt="2020-11-14T15:47:55.036" v="5"/>
        <pc:sldMkLst>
          <pc:docMk/>
          <pc:sldMk cId="2654029588" sldId="257"/>
        </pc:sldMkLst>
        <pc:spChg chg="add mod">
          <ac:chgData name="Leahy, Andrew" userId="S::adl3@hw.ac.uk::a6646a59-26cf-44ae-a90d-d404250e850f" providerId="AD" clId="Web-{85698E7D-1D0D-42DE-9C17-BD84C12DAB1D}" dt="2020-11-14T15:47:55.036" v="5"/>
          <ac:spMkLst>
            <pc:docMk/>
            <pc:sldMk cId="2654029588" sldId="257"/>
            <ac:spMk id="9" creationId="{D1E679FF-8C48-4F3A-87DE-45B5EF03C84C}"/>
          </ac:spMkLst>
        </pc:spChg>
        <pc:picChg chg="add del mod">
          <ac:chgData name="Leahy, Andrew" userId="S::adl3@hw.ac.uk::a6646a59-26cf-44ae-a90d-d404250e850f" providerId="AD" clId="Web-{85698E7D-1D0D-42DE-9C17-BD84C12DAB1D}" dt="2020-11-14T15:47:45.864" v="3"/>
          <ac:picMkLst>
            <pc:docMk/>
            <pc:sldMk cId="2654029588" sldId="257"/>
            <ac:picMk id="7" creationId="{AFF64987-6FB9-4652-AAC7-BD42C1DD4BAF}"/>
          </ac:picMkLst>
        </pc:picChg>
      </pc:sldChg>
    </pc:docChg>
  </pc:docChgLst>
  <pc:docChgLst>
    <pc:chgData name="Jardine, Callum" userId="S::clj2@hw.ac.uk::113dee6c-2b1d-44ad-b352-019914db02fb" providerId="AD" clId="Web-{5C6F2CAE-51CD-4932-A265-BE390D8F4438}"/>
    <pc:docChg chg="modSld">
      <pc:chgData name="Jardine, Callum" userId="S::clj2@hw.ac.uk::113dee6c-2b1d-44ad-b352-019914db02fb" providerId="AD" clId="Web-{5C6F2CAE-51CD-4932-A265-BE390D8F4438}" dt="2020-11-13T12:46:21.273" v="3" actId="14100"/>
      <pc:docMkLst>
        <pc:docMk/>
      </pc:docMkLst>
      <pc:sldChg chg="addSp modSp">
        <pc:chgData name="Jardine, Callum" userId="S::clj2@hw.ac.uk::113dee6c-2b1d-44ad-b352-019914db02fb" providerId="AD" clId="Web-{5C6F2CAE-51CD-4932-A265-BE390D8F4438}" dt="2020-11-13T12:46:21.273" v="3" actId="14100"/>
        <pc:sldMkLst>
          <pc:docMk/>
          <pc:sldMk cId="2654029588" sldId="257"/>
        </pc:sldMkLst>
        <pc:picChg chg="add mod">
          <ac:chgData name="Jardine, Callum" userId="S::clj2@hw.ac.uk::113dee6c-2b1d-44ad-b352-019914db02fb" providerId="AD" clId="Web-{5C6F2CAE-51CD-4932-A265-BE390D8F4438}" dt="2020-11-13T12:46:21.273" v="3" actId="14100"/>
          <ac:picMkLst>
            <pc:docMk/>
            <pc:sldMk cId="2654029588" sldId="257"/>
            <ac:picMk id="2" creationId="{4882FF85-FAD9-4699-8EF3-6F15EE973E98}"/>
          </ac:picMkLst>
        </pc:picChg>
      </pc:sldChg>
    </pc:docChg>
  </pc:docChgLst>
  <pc:docChgLst>
    <pc:chgData name="Maxwell, Cameron" userId="S::cjm7@hw.ac.uk::71cc5448-efc8-4422-8a2b-f5977d5f0e7d" providerId="AD" clId="Web-{12DA12FF-A1D8-48A6-B81C-B5B2AF44A45D}"/>
    <pc:docChg chg="modSld">
      <pc:chgData name="Maxwell, Cameron" userId="S::cjm7@hw.ac.uk::71cc5448-efc8-4422-8a2b-f5977d5f0e7d" providerId="AD" clId="Web-{12DA12FF-A1D8-48A6-B81C-B5B2AF44A45D}" dt="2020-11-24T17:40:16.140" v="0" actId="1076"/>
      <pc:docMkLst>
        <pc:docMk/>
      </pc:docMkLst>
      <pc:sldChg chg="modSp">
        <pc:chgData name="Maxwell, Cameron" userId="S::cjm7@hw.ac.uk::71cc5448-efc8-4422-8a2b-f5977d5f0e7d" providerId="AD" clId="Web-{12DA12FF-A1D8-48A6-B81C-B5B2AF44A45D}" dt="2020-11-24T17:40:16.140" v="0" actId="1076"/>
        <pc:sldMkLst>
          <pc:docMk/>
          <pc:sldMk cId="2266865523" sldId="266"/>
        </pc:sldMkLst>
        <pc:picChg chg="mod">
          <ac:chgData name="Maxwell, Cameron" userId="S::cjm7@hw.ac.uk::71cc5448-efc8-4422-8a2b-f5977d5f0e7d" providerId="AD" clId="Web-{12DA12FF-A1D8-48A6-B81C-B5B2AF44A45D}" dt="2020-11-24T17:40:16.140" v="0" actId="1076"/>
          <ac:picMkLst>
            <pc:docMk/>
            <pc:sldMk cId="2266865523" sldId="266"/>
            <ac:picMk id="5" creationId="{61255A3F-61C3-4AAB-B7D2-5211D11427E5}"/>
          </ac:picMkLst>
        </pc:picChg>
      </pc:sldChg>
    </pc:docChg>
  </pc:docChgLst>
  <pc:docChgLst>
    <pc:chgData name="Ojuoko, Seun" userId="S::zo12@hw.ac.uk::d2d2d276-383c-45f1-899b-39ebbeacfd56" providerId="AD" clId="Web-{71B9B649-305B-48D6-BCD1-5216839449B3}"/>
    <pc:docChg chg="modSld">
      <pc:chgData name="Ojuoko, Seun" userId="S::zo12@hw.ac.uk::d2d2d276-383c-45f1-899b-39ebbeacfd56" providerId="AD" clId="Web-{71B9B649-305B-48D6-BCD1-5216839449B3}" dt="2020-11-15T12:24:24.162" v="66"/>
      <pc:docMkLst>
        <pc:docMk/>
      </pc:docMkLst>
      <pc:sldChg chg="addSp delSp modSp">
        <pc:chgData name="Ojuoko, Seun" userId="S::zo12@hw.ac.uk::d2d2d276-383c-45f1-899b-39ebbeacfd56" providerId="AD" clId="Web-{71B9B649-305B-48D6-BCD1-5216839449B3}" dt="2020-11-15T12:24:24.162" v="66"/>
        <pc:sldMkLst>
          <pc:docMk/>
          <pc:sldMk cId="2654029588" sldId="257"/>
        </pc:sldMkLst>
        <pc:spChg chg="add mod">
          <ac:chgData name="Ojuoko, Seun" userId="S::zo12@hw.ac.uk::d2d2d276-383c-45f1-899b-39ebbeacfd56" providerId="AD" clId="Web-{71B9B649-305B-48D6-BCD1-5216839449B3}" dt="2020-11-15T12:15:00.891" v="20" actId="1076"/>
          <ac:spMkLst>
            <pc:docMk/>
            <pc:sldMk cId="2654029588" sldId="257"/>
            <ac:spMk id="10" creationId="{D421F711-5EE5-4FD9-ABC1-C44CE267E176}"/>
          </ac:spMkLst>
        </pc:spChg>
        <pc:spChg chg="add del">
          <ac:chgData name="Ojuoko, Seun" userId="S::zo12@hw.ac.uk::d2d2d276-383c-45f1-899b-39ebbeacfd56" providerId="AD" clId="Web-{71B9B649-305B-48D6-BCD1-5216839449B3}" dt="2020-11-15T12:15:52.329" v="24"/>
          <ac:spMkLst>
            <pc:docMk/>
            <pc:sldMk cId="2654029588" sldId="257"/>
            <ac:spMk id="12" creationId="{5CDEA992-74B3-4478-AE4F-0D59341DB6E0}"/>
          </ac:spMkLst>
        </pc:spChg>
        <pc:spChg chg="add mod">
          <ac:chgData name="Ojuoko, Seun" userId="S::zo12@hw.ac.uk::d2d2d276-383c-45f1-899b-39ebbeacfd56" providerId="AD" clId="Web-{71B9B649-305B-48D6-BCD1-5216839449B3}" dt="2020-11-15T12:21:34.348" v="62" actId="20577"/>
          <ac:spMkLst>
            <pc:docMk/>
            <pc:sldMk cId="2654029588" sldId="257"/>
            <ac:spMk id="13" creationId="{7DA907E7-2E5B-4253-965E-269533B1942A}"/>
          </ac:spMkLst>
        </pc:spChg>
        <pc:spChg chg="add mod">
          <ac:chgData name="Ojuoko, Seun" userId="S::zo12@hw.ac.uk::d2d2d276-383c-45f1-899b-39ebbeacfd56" providerId="AD" clId="Web-{71B9B649-305B-48D6-BCD1-5216839449B3}" dt="2020-11-15T12:21:13.879" v="58" actId="1076"/>
          <ac:spMkLst>
            <pc:docMk/>
            <pc:sldMk cId="2654029588" sldId="257"/>
            <ac:spMk id="14" creationId="{5D731AFB-AA33-440D-8950-FE4BF05EF41C}"/>
          </ac:spMkLst>
        </pc:spChg>
        <pc:spChg chg="mod">
          <ac:chgData name="Ojuoko, Seun" userId="S::zo12@hw.ac.uk::d2d2d276-383c-45f1-899b-39ebbeacfd56" providerId="AD" clId="Web-{71B9B649-305B-48D6-BCD1-5216839449B3}" dt="2020-11-15T12:14:15.156" v="6" actId="14100"/>
          <ac:spMkLst>
            <pc:docMk/>
            <pc:sldMk cId="2654029588" sldId="257"/>
            <ac:spMk id="99" creationId="{5FCC8C8E-22AD-4EE8-A48D-EB9C79C06CBB}"/>
          </ac:spMkLst>
        </pc:spChg>
        <pc:graphicFrameChg chg="mod modGraphic">
          <ac:chgData name="Ojuoko, Seun" userId="S::zo12@hw.ac.uk::d2d2d276-383c-45f1-899b-39ebbeacfd56" providerId="AD" clId="Web-{71B9B649-305B-48D6-BCD1-5216839449B3}" dt="2020-11-15T12:24:24.162" v="66"/>
          <ac:graphicFrameMkLst>
            <pc:docMk/>
            <pc:sldMk cId="2654029588" sldId="257"/>
            <ac:graphicFrameMk id="27" creationId="{D55B3A33-4926-4086-8933-DAF65F6CA652}"/>
          </ac:graphicFrameMkLst>
        </pc:graphicFrameChg>
        <pc:picChg chg="add mod">
          <ac:chgData name="Ojuoko, Seun" userId="S::zo12@hw.ac.uk::d2d2d276-383c-45f1-899b-39ebbeacfd56" providerId="AD" clId="Web-{71B9B649-305B-48D6-BCD1-5216839449B3}" dt="2020-11-15T12:20:23.097" v="56" actId="1076"/>
          <ac:picMkLst>
            <pc:docMk/>
            <pc:sldMk cId="2654029588" sldId="257"/>
            <ac:picMk id="9" creationId="{BEFA82EA-3957-4119-B734-31BD68ECD078}"/>
          </ac:picMkLst>
        </pc:picChg>
      </pc:sldChg>
    </pc:docChg>
  </pc:docChgLst>
  <pc:docChgLst>
    <pc:chgData name="Tse, Chi H" userId="94d22caa-e8c1-42b4-8522-c6e1bc72671f" providerId="ADAL" clId="{CEB479A8-7169-4E45-95DD-3F62684FC9E4}"/>
    <pc:docChg chg="modSld">
      <pc:chgData name="Tse, Chi H" userId="94d22caa-e8c1-42b4-8522-c6e1bc72671f" providerId="ADAL" clId="{CEB479A8-7169-4E45-95DD-3F62684FC9E4}" dt="2020-11-13T12:44:47.290" v="0" actId="3062"/>
      <pc:docMkLst>
        <pc:docMk/>
      </pc:docMkLst>
      <pc:sldChg chg="modSp mod">
        <pc:chgData name="Tse, Chi H" userId="94d22caa-e8c1-42b4-8522-c6e1bc72671f" providerId="ADAL" clId="{CEB479A8-7169-4E45-95DD-3F62684FC9E4}" dt="2020-11-13T12:44:47.290" v="0" actId="3062"/>
        <pc:sldMkLst>
          <pc:docMk/>
          <pc:sldMk cId="2654029588" sldId="257"/>
        </pc:sldMkLst>
        <pc:spChg chg="mod">
          <ac:chgData name="Tse, Chi H" userId="94d22caa-e8c1-42b4-8522-c6e1bc72671f" providerId="ADAL" clId="{CEB479A8-7169-4E45-95DD-3F62684FC9E4}" dt="2020-11-13T12:44:47.290" v="0" actId="3062"/>
          <ac:spMkLst>
            <pc:docMk/>
            <pc:sldMk cId="2654029588" sldId="257"/>
            <ac:spMk id="100" creationId="{2E775091-57CE-4664-9BDC-CBC6583846CD}"/>
          </ac:spMkLst>
        </pc:spChg>
      </pc:sldChg>
    </pc:docChg>
  </pc:docChgLst>
  <pc:docChgLst>
    <pc:chgData name="Jardine, Callum" userId="S::clj2@hw.ac.uk::113dee6c-2b1d-44ad-b352-019914db02fb" providerId="AD" clId="Web-{07287AE9-0B6E-46ED-84CB-225FED08DC9E}"/>
    <pc:docChg chg="modSld">
      <pc:chgData name="Jardine, Callum" userId="S::clj2@hw.ac.uk::113dee6c-2b1d-44ad-b352-019914db02fb" providerId="AD" clId="Web-{07287AE9-0B6E-46ED-84CB-225FED08DC9E}" dt="2020-11-13T12:28:25.246" v="4" actId="1076"/>
      <pc:docMkLst>
        <pc:docMk/>
      </pc:docMkLst>
      <pc:sldChg chg="addSp modSp">
        <pc:chgData name="Jardine, Callum" userId="S::clj2@hw.ac.uk::113dee6c-2b1d-44ad-b352-019914db02fb" providerId="AD" clId="Web-{07287AE9-0B6E-46ED-84CB-225FED08DC9E}" dt="2020-11-13T12:28:25.246" v="4" actId="1076"/>
        <pc:sldMkLst>
          <pc:docMk/>
          <pc:sldMk cId="2654029588" sldId="257"/>
        </pc:sldMkLst>
        <pc:picChg chg="add mod">
          <ac:chgData name="Jardine, Callum" userId="S::clj2@hw.ac.uk::113dee6c-2b1d-44ad-b352-019914db02fb" providerId="AD" clId="Web-{07287AE9-0B6E-46ED-84CB-225FED08DC9E}" dt="2020-11-13T12:28:25.246" v="4" actId="1076"/>
          <ac:picMkLst>
            <pc:docMk/>
            <pc:sldMk cId="2654029588" sldId="257"/>
            <ac:picMk id="3" creationId="{C4B287D5-BCF7-4F1D-809F-D546AC0ED700}"/>
          </ac:picMkLst>
        </pc:picChg>
      </pc:sldChg>
    </pc:docChg>
  </pc:docChgLst>
  <pc:docChgLst>
    <pc:chgData name="Maxwell, Cameron" userId="71cc5448-efc8-4422-8a2b-f5977d5f0e7d" providerId="ADAL" clId="{70B46A5E-4079-4868-8CEE-609826D69CA4}"/>
    <pc:docChg chg="undo custSel addSld modSld">
      <pc:chgData name="Maxwell, Cameron" userId="71cc5448-efc8-4422-8a2b-f5977d5f0e7d" providerId="ADAL" clId="{70B46A5E-4079-4868-8CEE-609826D69CA4}" dt="2020-11-16T12:26:33.925" v="259" actId="1076"/>
      <pc:docMkLst>
        <pc:docMk/>
      </pc:docMkLst>
      <pc:sldChg chg="addSp delSp modSp mod">
        <pc:chgData name="Maxwell, Cameron" userId="71cc5448-efc8-4422-8a2b-f5977d5f0e7d" providerId="ADAL" clId="{70B46A5E-4079-4868-8CEE-609826D69CA4}" dt="2020-11-13T12:13:53.354" v="5" actId="478"/>
        <pc:sldMkLst>
          <pc:docMk/>
          <pc:sldMk cId="3070093744" sldId="256"/>
        </pc:sldMkLst>
        <pc:spChg chg="mod">
          <ac:chgData name="Maxwell, Cameron" userId="71cc5448-efc8-4422-8a2b-f5977d5f0e7d" providerId="ADAL" clId="{70B46A5E-4079-4868-8CEE-609826D69CA4}" dt="2020-11-13T12:13:41.697" v="3"/>
          <ac:spMkLst>
            <pc:docMk/>
            <pc:sldMk cId="3070093744" sldId="256"/>
            <ac:spMk id="85" creationId="{F92A7302-E9AA-4ED5-9183-B09EEF85912C}"/>
          </ac:spMkLst>
        </pc:spChg>
        <pc:spChg chg="mod">
          <ac:chgData name="Maxwell, Cameron" userId="71cc5448-efc8-4422-8a2b-f5977d5f0e7d" providerId="ADAL" clId="{70B46A5E-4079-4868-8CEE-609826D69CA4}" dt="2020-11-13T12:13:41.697" v="3"/>
          <ac:spMkLst>
            <pc:docMk/>
            <pc:sldMk cId="3070093744" sldId="256"/>
            <ac:spMk id="90" creationId="{94EF3498-108C-498B-834F-3E124BBCDF83}"/>
          </ac:spMkLst>
        </pc:spChg>
        <pc:spChg chg="mod">
          <ac:chgData name="Maxwell, Cameron" userId="71cc5448-efc8-4422-8a2b-f5977d5f0e7d" providerId="ADAL" clId="{70B46A5E-4079-4868-8CEE-609826D69CA4}" dt="2020-11-13T12:13:41.697" v="3"/>
          <ac:spMkLst>
            <pc:docMk/>
            <pc:sldMk cId="3070093744" sldId="256"/>
            <ac:spMk id="94" creationId="{88CCA60C-CFB4-4013-AF88-8982DBA3DE09}"/>
          </ac:spMkLst>
        </pc:spChg>
        <pc:spChg chg="mod">
          <ac:chgData name="Maxwell, Cameron" userId="71cc5448-efc8-4422-8a2b-f5977d5f0e7d" providerId="ADAL" clId="{70B46A5E-4079-4868-8CEE-609826D69CA4}" dt="2020-11-13T12:13:41.697" v="3"/>
          <ac:spMkLst>
            <pc:docMk/>
            <pc:sldMk cId="3070093744" sldId="256"/>
            <ac:spMk id="95" creationId="{0402D88C-3537-4F56-BB2F-1ACE404CA78B}"/>
          </ac:spMkLst>
        </pc:spChg>
        <pc:spChg chg="mod">
          <ac:chgData name="Maxwell, Cameron" userId="71cc5448-efc8-4422-8a2b-f5977d5f0e7d" providerId="ADAL" clId="{70B46A5E-4079-4868-8CEE-609826D69CA4}" dt="2020-11-13T12:12:06.327" v="2" actId="1076"/>
          <ac:spMkLst>
            <pc:docMk/>
            <pc:sldMk cId="3070093744" sldId="256"/>
            <ac:spMk id="1056" creationId="{1291FDAE-093D-4BB0-BE4A-4BF37D86F480}"/>
          </ac:spMkLst>
        </pc:spChg>
        <pc:grpChg chg="add del mod">
          <ac:chgData name="Maxwell, Cameron" userId="71cc5448-efc8-4422-8a2b-f5977d5f0e7d" providerId="ADAL" clId="{70B46A5E-4079-4868-8CEE-609826D69CA4}" dt="2020-11-13T12:13:53.354" v="5" actId="478"/>
          <ac:grpSpMkLst>
            <pc:docMk/>
            <pc:sldMk cId="3070093744" sldId="256"/>
            <ac:grpSpMk id="84" creationId="{1F9D828D-601F-4D86-A0A2-A832616A9E11}"/>
          </ac:grpSpMkLst>
        </pc:grpChg>
        <pc:cxnChg chg="mod">
          <ac:chgData name="Maxwell, Cameron" userId="71cc5448-efc8-4422-8a2b-f5977d5f0e7d" providerId="ADAL" clId="{70B46A5E-4079-4868-8CEE-609826D69CA4}" dt="2020-11-13T12:13:41.697" v="3"/>
          <ac:cxnSpMkLst>
            <pc:docMk/>
            <pc:sldMk cId="3070093744" sldId="256"/>
            <ac:cxnSpMk id="96" creationId="{777CD234-B12D-485C-A36D-222C594080A5}"/>
          </ac:cxnSpMkLst>
        </pc:cxnChg>
        <pc:cxnChg chg="mod">
          <ac:chgData name="Maxwell, Cameron" userId="71cc5448-efc8-4422-8a2b-f5977d5f0e7d" providerId="ADAL" clId="{70B46A5E-4079-4868-8CEE-609826D69CA4}" dt="2020-11-13T12:13:41.697" v="3"/>
          <ac:cxnSpMkLst>
            <pc:docMk/>
            <pc:sldMk cId="3070093744" sldId="256"/>
            <ac:cxnSpMk id="97" creationId="{570B7034-1567-47A3-A646-00911DDB7305}"/>
          </ac:cxnSpMkLst>
        </pc:cxnChg>
        <pc:cxnChg chg="mod">
          <ac:chgData name="Maxwell, Cameron" userId="71cc5448-efc8-4422-8a2b-f5977d5f0e7d" providerId="ADAL" clId="{70B46A5E-4079-4868-8CEE-609826D69CA4}" dt="2020-11-13T12:13:41.697" v="3"/>
          <ac:cxnSpMkLst>
            <pc:docMk/>
            <pc:sldMk cId="3070093744" sldId="256"/>
            <ac:cxnSpMk id="98" creationId="{723B6F40-CB0B-4311-A0DE-EDA7A37CE673}"/>
          </ac:cxnSpMkLst>
        </pc:cxnChg>
      </pc:sldChg>
      <pc:sldChg chg="addSp delSp modSp new mod">
        <pc:chgData name="Maxwell, Cameron" userId="71cc5448-efc8-4422-8a2b-f5977d5f0e7d" providerId="ADAL" clId="{70B46A5E-4079-4868-8CEE-609826D69CA4}" dt="2020-11-16T12:12:08.179" v="173" actId="1076"/>
        <pc:sldMkLst>
          <pc:docMk/>
          <pc:sldMk cId="2654029588" sldId="257"/>
        </pc:sldMkLst>
        <pc:spChg chg="del">
          <ac:chgData name="Maxwell, Cameron" userId="71cc5448-efc8-4422-8a2b-f5977d5f0e7d" providerId="ADAL" clId="{70B46A5E-4079-4868-8CEE-609826D69CA4}" dt="2020-11-13T12:15:31.313" v="7" actId="478"/>
          <ac:spMkLst>
            <pc:docMk/>
            <pc:sldMk cId="2654029588" sldId="257"/>
            <ac:spMk id="2" creationId="{E6EFCFD9-4466-4E1C-9E42-1918816DE802}"/>
          </ac:spMkLst>
        </pc:spChg>
        <pc:spChg chg="del">
          <ac:chgData name="Maxwell, Cameron" userId="71cc5448-efc8-4422-8a2b-f5977d5f0e7d" providerId="ADAL" clId="{70B46A5E-4079-4868-8CEE-609826D69CA4}" dt="2020-11-13T12:15:32.304" v="8" actId="478"/>
          <ac:spMkLst>
            <pc:docMk/>
            <pc:sldMk cId="2654029588" sldId="257"/>
            <ac:spMk id="3" creationId="{75E19DEC-8DCE-477B-83AF-56D171275DF8}"/>
          </ac:spMkLst>
        </pc:spChg>
        <pc:spChg chg="mod">
          <ac:chgData name="Maxwell, Cameron" userId="71cc5448-efc8-4422-8a2b-f5977d5f0e7d" providerId="ADAL" clId="{70B46A5E-4079-4868-8CEE-609826D69CA4}" dt="2020-11-13T12:18:15.322" v="9"/>
          <ac:spMkLst>
            <pc:docMk/>
            <pc:sldMk cId="2654029588" sldId="257"/>
            <ac:spMk id="19" creationId="{0792EC83-6B31-4280-B2CA-7394FF233730}"/>
          </ac:spMkLst>
        </pc:spChg>
        <pc:spChg chg="mod">
          <ac:chgData name="Maxwell, Cameron" userId="71cc5448-efc8-4422-8a2b-f5977d5f0e7d" providerId="ADAL" clId="{70B46A5E-4079-4868-8CEE-609826D69CA4}" dt="2020-11-13T12:18:15.322" v="9"/>
          <ac:spMkLst>
            <pc:docMk/>
            <pc:sldMk cId="2654029588" sldId="257"/>
            <ac:spMk id="20" creationId="{34A0E9EF-F8B2-4532-BC6C-4E55AB5AFA1B}"/>
          </ac:spMkLst>
        </pc:spChg>
        <pc:spChg chg="mod">
          <ac:chgData name="Maxwell, Cameron" userId="71cc5448-efc8-4422-8a2b-f5977d5f0e7d" providerId="ADAL" clId="{70B46A5E-4079-4868-8CEE-609826D69CA4}" dt="2020-11-13T12:18:15.322" v="9"/>
          <ac:spMkLst>
            <pc:docMk/>
            <pc:sldMk cId="2654029588" sldId="257"/>
            <ac:spMk id="21" creationId="{4ADD61BC-0511-443B-BF66-FED631FA99C7}"/>
          </ac:spMkLst>
        </pc:spChg>
        <pc:spChg chg="mod">
          <ac:chgData name="Maxwell, Cameron" userId="71cc5448-efc8-4422-8a2b-f5977d5f0e7d" providerId="ADAL" clId="{70B46A5E-4079-4868-8CEE-609826D69CA4}" dt="2020-11-13T12:18:15.322" v="9"/>
          <ac:spMkLst>
            <pc:docMk/>
            <pc:sldMk cId="2654029588" sldId="257"/>
            <ac:spMk id="22" creationId="{F84C6BFF-D242-4B17-9CE6-446EEB2C8EF6}"/>
          </ac:spMkLst>
        </pc:spChg>
        <pc:spChg chg="mod">
          <ac:chgData name="Maxwell, Cameron" userId="71cc5448-efc8-4422-8a2b-f5977d5f0e7d" providerId="ADAL" clId="{70B46A5E-4079-4868-8CEE-609826D69CA4}" dt="2020-11-13T12:18:15.322" v="9"/>
          <ac:spMkLst>
            <pc:docMk/>
            <pc:sldMk cId="2654029588" sldId="257"/>
            <ac:spMk id="23" creationId="{18B37C01-B39C-4F9D-8327-BADDD93CF42B}"/>
          </ac:spMkLst>
        </pc:spChg>
        <pc:spChg chg="mod">
          <ac:chgData name="Maxwell, Cameron" userId="71cc5448-efc8-4422-8a2b-f5977d5f0e7d" providerId="ADAL" clId="{70B46A5E-4079-4868-8CEE-609826D69CA4}" dt="2020-11-13T12:23:00.597" v="15"/>
          <ac:spMkLst>
            <pc:docMk/>
            <pc:sldMk cId="2654029588" sldId="257"/>
            <ac:spMk id="32" creationId="{33DEF7D6-256A-4D28-A765-E8E1DBCE3133}"/>
          </ac:spMkLst>
        </pc:spChg>
        <pc:spChg chg="mod">
          <ac:chgData name="Maxwell, Cameron" userId="71cc5448-efc8-4422-8a2b-f5977d5f0e7d" providerId="ADAL" clId="{70B46A5E-4079-4868-8CEE-609826D69CA4}" dt="2020-11-13T12:23:00.597" v="15"/>
          <ac:spMkLst>
            <pc:docMk/>
            <pc:sldMk cId="2654029588" sldId="257"/>
            <ac:spMk id="34" creationId="{BC3BE6F6-972B-4B91-9AEC-CA77CFE530BE}"/>
          </ac:spMkLst>
        </pc:spChg>
        <pc:spChg chg="mod">
          <ac:chgData name="Maxwell, Cameron" userId="71cc5448-efc8-4422-8a2b-f5977d5f0e7d" providerId="ADAL" clId="{70B46A5E-4079-4868-8CEE-609826D69CA4}" dt="2020-11-13T12:23:00.597" v="15"/>
          <ac:spMkLst>
            <pc:docMk/>
            <pc:sldMk cId="2654029588" sldId="257"/>
            <ac:spMk id="40" creationId="{96845405-0656-4811-8880-65CA38AAD25D}"/>
          </ac:spMkLst>
        </pc:spChg>
        <pc:spChg chg="mod">
          <ac:chgData name="Maxwell, Cameron" userId="71cc5448-efc8-4422-8a2b-f5977d5f0e7d" providerId="ADAL" clId="{70B46A5E-4079-4868-8CEE-609826D69CA4}" dt="2020-11-13T12:23:00.597" v="15"/>
          <ac:spMkLst>
            <pc:docMk/>
            <pc:sldMk cId="2654029588" sldId="257"/>
            <ac:spMk id="41" creationId="{BDE6F915-5431-4D9F-8EE3-9BBD13BB7F23}"/>
          </ac:spMkLst>
        </pc:spChg>
        <pc:spChg chg="mod">
          <ac:chgData name="Maxwell, Cameron" userId="71cc5448-efc8-4422-8a2b-f5977d5f0e7d" providerId="ADAL" clId="{70B46A5E-4079-4868-8CEE-609826D69CA4}" dt="2020-11-13T12:23:00.597" v="15"/>
          <ac:spMkLst>
            <pc:docMk/>
            <pc:sldMk cId="2654029588" sldId="257"/>
            <ac:spMk id="42" creationId="{79788A3A-6F4C-48C0-B785-F285667328E6}"/>
          </ac:spMkLst>
        </pc:spChg>
        <pc:spChg chg="mod">
          <ac:chgData name="Maxwell, Cameron" userId="71cc5448-efc8-4422-8a2b-f5977d5f0e7d" providerId="ADAL" clId="{70B46A5E-4079-4868-8CEE-609826D69CA4}" dt="2020-11-13T12:37:41.462" v="85" actId="1076"/>
          <ac:spMkLst>
            <pc:docMk/>
            <pc:sldMk cId="2654029588" sldId="257"/>
            <ac:spMk id="61" creationId="{0BA74D50-F4EF-46B8-B85D-B9299FBFDAF9}"/>
          </ac:spMkLst>
        </pc:spChg>
        <pc:spChg chg="mod">
          <ac:chgData name="Maxwell, Cameron" userId="71cc5448-efc8-4422-8a2b-f5977d5f0e7d" providerId="ADAL" clId="{70B46A5E-4079-4868-8CEE-609826D69CA4}" dt="2020-11-13T12:32:55.276" v="67" actId="14100"/>
          <ac:spMkLst>
            <pc:docMk/>
            <pc:sldMk cId="2654029588" sldId="257"/>
            <ac:spMk id="65" creationId="{F90C980B-711E-46CD-AE97-CDF8096FB366}"/>
          </ac:spMkLst>
        </pc:spChg>
        <pc:spChg chg="mod">
          <ac:chgData name="Maxwell, Cameron" userId="71cc5448-efc8-4422-8a2b-f5977d5f0e7d" providerId="ADAL" clId="{70B46A5E-4079-4868-8CEE-609826D69CA4}" dt="2020-11-16T12:05:23.534" v="150" actId="2711"/>
          <ac:spMkLst>
            <pc:docMk/>
            <pc:sldMk cId="2654029588" sldId="257"/>
            <ac:spMk id="66" creationId="{F876FC44-A6B5-422D-9DDC-0B2D1175B48A}"/>
          </ac:spMkLst>
        </pc:spChg>
        <pc:spChg chg="del mod">
          <ac:chgData name="Maxwell, Cameron" userId="71cc5448-efc8-4422-8a2b-f5977d5f0e7d" providerId="ADAL" clId="{70B46A5E-4079-4868-8CEE-609826D69CA4}" dt="2020-11-13T12:33:34.087" v="71" actId="478"/>
          <ac:spMkLst>
            <pc:docMk/>
            <pc:sldMk cId="2654029588" sldId="257"/>
            <ac:spMk id="67" creationId="{BDD84FF8-333C-4581-9E4C-3FF253F78F3D}"/>
          </ac:spMkLst>
        </pc:spChg>
        <pc:spChg chg="mod">
          <ac:chgData name="Maxwell, Cameron" userId="71cc5448-efc8-4422-8a2b-f5977d5f0e7d" providerId="ADAL" clId="{70B46A5E-4079-4868-8CEE-609826D69CA4}" dt="2020-11-13T12:42:19.648" v="94"/>
          <ac:spMkLst>
            <pc:docMk/>
            <pc:sldMk cId="2654029588" sldId="257"/>
            <ac:spMk id="68" creationId="{292D44CC-9892-4BC0-950F-84D33677D469}"/>
          </ac:spMkLst>
        </pc:spChg>
        <pc:spChg chg="mod">
          <ac:chgData name="Maxwell, Cameron" userId="71cc5448-efc8-4422-8a2b-f5977d5f0e7d" providerId="ADAL" clId="{70B46A5E-4079-4868-8CEE-609826D69CA4}" dt="2020-11-13T12:33:04.451" v="70" actId="14100"/>
          <ac:spMkLst>
            <pc:docMk/>
            <pc:sldMk cId="2654029588" sldId="257"/>
            <ac:spMk id="68" creationId="{3F659FEE-024E-4939-8CD4-6DB7A1A74B8B}"/>
          </ac:spMkLst>
        </pc:spChg>
        <pc:spChg chg="mod">
          <ac:chgData name="Maxwell, Cameron" userId="71cc5448-efc8-4422-8a2b-f5977d5f0e7d" providerId="ADAL" clId="{70B46A5E-4079-4868-8CEE-609826D69CA4}" dt="2020-11-16T12:05:31.056" v="151" actId="2711"/>
          <ac:spMkLst>
            <pc:docMk/>
            <pc:sldMk cId="2654029588" sldId="257"/>
            <ac:spMk id="69" creationId="{AC9BC380-7B8D-46AE-9EBE-7B93DB9A976E}"/>
          </ac:spMkLst>
        </pc:spChg>
        <pc:spChg chg="del mod">
          <ac:chgData name="Maxwell, Cameron" userId="71cc5448-efc8-4422-8a2b-f5977d5f0e7d" providerId="ADAL" clId="{70B46A5E-4079-4868-8CEE-609826D69CA4}" dt="2020-11-13T12:33:36.308" v="72" actId="478"/>
          <ac:spMkLst>
            <pc:docMk/>
            <pc:sldMk cId="2654029588" sldId="257"/>
            <ac:spMk id="69" creationId="{B8C0FF21-8937-4B6A-B429-09D555EF4D3E}"/>
          </ac:spMkLst>
        </pc:spChg>
        <pc:spChg chg="mod">
          <ac:chgData name="Maxwell, Cameron" userId="71cc5448-efc8-4422-8a2b-f5977d5f0e7d" providerId="ADAL" clId="{70B46A5E-4079-4868-8CEE-609826D69CA4}" dt="2020-11-16T12:05:36.780" v="152" actId="2711"/>
          <ac:spMkLst>
            <pc:docMk/>
            <pc:sldMk cId="2654029588" sldId="257"/>
            <ac:spMk id="70" creationId="{C2146528-EDF9-43D2-99E3-E9BA806189B2}"/>
          </ac:spMkLst>
        </pc:spChg>
        <pc:spChg chg="mod">
          <ac:chgData name="Maxwell, Cameron" userId="71cc5448-efc8-4422-8a2b-f5977d5f0e7d" providerId="ADAL" clId="{70B46A5E-4079-4868-8CEE-609826D69CA4}" dt="2020-11-13T12:31:58.868" v="58" actId="1076"/>
          <ac:spMkLst>
            <pc:docMk/>
            <pc:sldMk cId="2654029588" sldId="257"/>
            <ac:spMk id="70" creationId="{F83423E0-C0A9-4D61-B649-D21CE3EA59D9}"/>
          </ac:spMkLst>
        </pc:spChg>
        <pc:spChg chg="mod">
          <ac:chgData name="Maxwell, Cameron" userId="71cc5448-efc8-4422-8a2b-f5977d5f0e7d" providerId="ADAL" clId="{70B46A5E-4079-4868-8CEE-609826D69CA4}" dt="2020-11-16T12:09:59.356" v="171" actId="14100"/>
          <ac:spMkLst>
            <pc:docMk/>
            <pc:sldMk cId="2654029588" sldId="257"/>
            <ac:spMk id="71" creationId="{61C4FAD6-6344-4A7A-9A87-3B98908D667D}"/>
          </ac:spMkLst>
        </pc:spChg>
        <pc:spChg chg="mod">
          <ac:chgData name="Maxwell, Cameron" userId="71cc5448-efc8-4422-8a2b-f5977d5f0e7d" providerId="ADAL" clId="{70B46A5E-4079-4868-8CEE-609826D69CA4}" dt="2020-11-13T12:37:41.959" v="86" actId="1076"/>
          <ac:spMkLst>
            <pc:docMk/>
            <pc:sldMk cId="2654029588" sldId="257"/>
            <ac:spMk id="77" creationId="{CF408253-FE9E-48F8-81E6-955CA836EFB3}"/>
          </ac:spMkLst>
        </pc:spChg>
        <pc:spChg chg="mod">
          <ac:chgData name="Maxwell, Cameron" userId="71cc5448-efc8-4422-8a2b-f5977d5f0e7d" providerId="ADAL" clId="{70B46A5E-4079-4868-8CEE-609826D69CA4}" dt="2020-11-16T12:09:31.941" v="166" actId="1076"/>
          <ac:spMkLst>
            <pc:docMk/>
            <pc:sldMk cId="2654029588" sldId="257"/>
            <ac:spMk id="78" creationId="{FEB410AA-C052-4CDA-B508-F51A22F75157}"/>
          </ac:spMkLst>
        </pc:spChg>
        <pc:spChg chg="mod">
          <ac:chgData name="Maxwell, Cameron" userId="71cc5448-efc8-4422-8a2b-f5977d5f0e7d" providerId="ADAL" clId="{70B46A5E-4079-4868-8CEE-609826D69CA4}" dt="2020-11-13T12:36:07.333" v="74" actId="164"/>
          <ac:spMkLst>
            <pc:docMk/>
            <pc:sldMk cId="2654029588" sldId="257"/>
            <ac:spMk id="85" creationId="{66C3753F-D3D1-47EE-914C-25A356A87AD3}"/>
          </ac:spMkLst>
        </pc:spChg>
        <pc:spChg chg="mod">
          <ac:chgData name="Maxwell, Cameron" userId="71cc5448-efc8-4422-8a2b-f5977d5f0e7d" providerId="ADAL" clId="{70B46A5E-4079-4868-8CEE-609826D69CA4}" dt="2020-11-16T12:08:04.542" v="155"/>
          <ac:spMkLst>
            <pc:docMk/>
            <pc:sldMk cId="2654029588" sldId="257"/>
            <ac:spMk id="85" creationId="{D81EDAC5-B6EB-42A3-A383-D028A6FDA303}"/>
          </ac:spMkLst>
        </pc:spChg>
        <pc:spChg chg="mod">
          <ac:chgData name="Maxwell, Cameron" userId="71cc5448-efc8-4422-8a2b-f5977d5f0e7d" providerId="ADAL" clId="{70B46A5E-4079-4868-8CEE-609826D69CA4}" dt="2020-11-16T12:08:04.542" v="155"/>
          <ac:spMkLst>
            <pc:docMk/>
            <pc:sldMk cId="2654029588" sldId="257"/>
            <ac:spMk id="86" creationId="{A8B586AB-442C-4BF1-9AD8-F02BE6AB4EBF}"/>
          </ac:spMkLst>
        </pc:spChg>
        <pc:spChg chg="mod">
          <ac:chgData name="Maxwell, Cameron" userId="71cc5448-efc8-4422-8a2b-f5977d5f0e7d" providerId="ADAL" clId="{70B46A5E-4079-4868-8CEE-609826D69CA4}" dt="2020-11-16T12:08:04.542" v="155"/>
          <ac:spMkLst>
            <pc:docMk/>
            <pc:sldMk cId="2654029588" sldId="257"/>
            <ac:spMk id="87" creationId="{BACAA5A5-5CEC-4EBE-A224-F8DCE74F0B18}"/>
          </ac:spMkLst>
        </pc:spChg>
        <pc:spChg chg="mod">
          <ac:chgData name="Maxwell, Cameron" userId="71cc5448-efc8-4422-8a2b-f5977d5f0e7d" providerId="ADAL" clId="{70B46A5E-4079-4868-8CEE-609826D69CA4}" dt="2020-11-16T12:08:04.542" v="155"/>
          <ac:spMkLst>
            <pc:docMk/>
            <pc:sldMk cId="2654029588" sldId="257"/>
            <ac:spMk id="90" creationId="{FE17EB97-9B53-4E2E-A9B8-851212D38848}"/>
          </ac:spMkLst>
        </pc:spChg>
        <pc:spChg chg="mod">
          <ac:chgData name="Maxwell, Cameron" userId="71cc5448-efc8-4422-8a2b-f5977d5f0e7d" providerId="ADAL" clId="{70B46A5E-4079-4868-8CEE-609826D69CA4}" dt="2020-11-16T12:08:04.542" v="155"/>
          <ac:spMkLst>
            <pc:docMk/>
            <pc:sldMk cId="2654029588" sldId="257"/>
            <ac:spMk id="91" creationId="{070983D6-4594-4D3B-A37E-A2568CD6E09B}"/>
          </ac:spMkLst>
        </pc:spChg>
        <pc:grpChg chg="mod">
          <ac:chgData name="Maxwell, Cameron" userId="71cc5448-efc8-4422-8a2b-f5977d5f0e7d" providerId="ADAL" clId="{70B46A5E-4079-4868-8CEE-609826D69CA4}" dt="2020-11-13T12:36:32.511" v="78" actId="1076"/>
          <ac:grpSpMkLst>
            <pc:docMk/>
            <pc:sldMk cId="2654029588" sldId="257"/>
            <ac:grpSpMk id="7" creationId="{AAC77135-06A7-4032-BA45-71E06D8652A0}"/>
          </ac:grpSpMkLst>
        </pc:grpChg>
        <pc:grpChg chg="add del mod">
          <ac:chgData name="Maxwell, Cameron" userId="71cc5448-efc8-4422-8a2b-f5977d5f0e7d" providerId="ADAL" clId="{70B46A5E-4079-4868-8CEE-609826D69CA4}" dt="2020-11-13T12:18:42.235" v="14" actId="478"/>
          <ac:grpSpMkLst>
            <pc:docMk/>
            <pc:sldMk cId="2654029588" sldId="257"/>
            <ac:grpSpMk id="13" creationId="{EB317CEB-6899-46FC-9504-F9606451D69B}"/>
          </ac:grpSpMkLst>
        </pc:grpChg>
        <pc:grpChg chg="add del mod">
          <ac:chgData name="Maxwell, Cameron" userId="71cc5448-efc8-4422-8a2b-f5977d5f0e7d" providerId="ADAL" clId="{70B46A5E-4079-4868-8CEE-609826D69CA4}" dt="2020-11-13T12:23:09.850" v="17" actId="478"/>
          <ac:grpSpMkLst>
            <pc:docMk/>
            <pc:sldMk cId="2654029588" sldId="257"/>
            <ac:grpSpMk id="30" creationId="{C81B2F9A-BD76-40E8-AFC3-9546C7D5E13A}"/>
          </ac:grpSpMkLst>
        </pc:grpChg>
        <pc:grpChg chg="mod">
          <ac:chgData name="Maxwell, Cameron" userId="71cc5448-efc8-4422-8a2b-f5977d5f0e7d" providerId="ADAL" clId="{70B46A5E-4079-4868-8CEE-609826D69CA4}" dt="2020-11-13T12:23:00.597" v="15"/>
          <ac:grpSpMkLst>
            <pc:docMk/>
            <pc:sldMk cId="2654029588" sldId="257"/>
            <ac:grpSpMk id="33" creationId="{F67AFA2A-05CE-4D4C-8659-A665E542C80D}"/>
          </ac:grpSpMkLst>
        </pc:grpChg>
        <pc:grpChg chg="mod">
          <ac:chgData name="Maxwell, Cameron" userId="71cc5448-efc8-4422-8a2b-f5977d5f0e7d" providerId="ADAL" clId="{70B46A5E-4079-4868-8CEE-609826D69CA4}" dt="2020-11-13T12:36:07.333" v="74" actId="164"/>
          <ac:grpSpMkLst>
            <pc:docMk/>
            <pc:sldMk cId="2654029588" sldId="257"/>
            <ac:grpSpMk id="42" creationId="{7A9DA35F-6C17-4740-975C-766171A5F7B9}"/>
          </ac:grpSpMkLst>
        </pc:grpChg>
        <pc:grpChg chg="add del mod">
          <ac:chgData name="Maxwell, Cameron" userId="71cc5448-efc8-4422-8a2b-f5977d5f0e7d" providerId="ADAL" clId="{70B46A5E-4079-4868-8CEE-609826D69CA4}" dt="2020-11-13T12:33:37.087" v="73" actId="478"/>
          <ac:grpSpMkLst>
            <pc:docMk/>
            <pc:sldMk cId="2654029588" sldId="257"/>
            <ac:grpSpMk id="64" creationId="{BC68E430-99E7-4E8D-A429-7A096F9E5F75}"/>
          </ac:grpSpMkLst>
        </pc:grpChg>
        <pc:grpChg chg="add mod">
          <ac:chgData name="Maxwell, Cameron" userId="71cc5448-efc8-4422-8a2b-f5977d5f0e7d" providerId="ADAL" clId="{70B46A5E-4079-4868-8CEE-609826D69CA4}" dt="2020-11-16T12:12:08.179" v="173" actId="1076"/>
          <ac:grpSpMkLst>
            <pc:docMk/>
            <pc:sldMk cId="2654029588" sldId="257"/>
            <ac:grpSpMk id="65" creationId="{56EF9AE3-23F9-4D1F-AE47-B233037443B6}"/>
          </ac:grpSpMkLst>
        </pc:grpChg>
        <pc:grpChg chg="mod">
          <ac:chgData name="Maxwell, Cameron" userId="71cc5448-efc8-4422-8a2b-f5977d5f0e7d" providerId="ADAL" clId="{70B46A5E-4079-4868-8CEE-609826D69CA4}" dt="2020-11-13T12:26:55.697" v="18"/>
          <ac:grpSpMkLst>
            <pc:docMk/>
            <pc:sldMk cId="2654029588" sldId="257"/>
            <ac:grpSpMk id="66" creationId="{6E209B0D-A865-42B7-BD15-E64E6132AC39}"/>
          </ac:grpSpMkLst>
        </pc:grpChg>
        <pc:grpChg chg="mod">
          <ac:chgData name="Maxwell, Cameron" userId="71cc5448-efc8-4422-8a2b-f5977d5f0e7d" providerId="ADAL" clId="{70B46A5E-4079-4868-8CEE-609826D69CA4}" dt="2020-11-13T12:42:19.648" v="94"/>
          <ac:grpSpMkLst>
            <pc:docMk/>
            <pc:sldMk cId="2654029588" sldId="257"/>
            <ac:grpSpMk id="67" creationId="{4C5AFB0D-0460-4D66-8818-705E84CF51E8}"/>
          </ac:grpSpMkLst>
        </pc:grpChg>
        <pc:grpChg chg="mod">
          <ac:chgData name="Maxwell, Cameron" userId="71cc5448-efc8-4422-8a2b-f5977d5f0e7d" providerId="ADAL" clId="{70B46A5E-4079-4868-8CEE-609826D69CA4}" dt="2020-11-13T12:36:07.333" v="74" actId="164"/>
          <ac:grpSpMkLst>
            <pc:docMk/>
            <pc:sldMk cId="2654029588" sldId="257"/>
            <ac:grpSpMk id="76" creationId="{C285E954-01BB-410B-AB31-589AB9B1E262}"/>
          </ac:grpSpMkLst>
        </pc:grpChg>
        <pc:grpChg chg="add del mod">
          <ac:chgData name="Maxwell, Cameron" userId="71cc5448-efc8-4422-8a2b-f5977d5f0e7d" providerId="ADAL" clId="{70B46A5E-4079-4868-8CEE-609826D69CA4}" dt="2020-11-16T12:09:28.171" v="165" actId="21"/>
          <ac:grpSpMkLst>
            <pc:docMk/>
            <pc:sldMk cId="2654029588" sldId="257"/>
            <ac:grpSpMk id="79" creationId="{14E367E6-2C73-404C-B585-774B09F239B1}"/>
          </ac:grpSpMkLst>
        </pc:grpChg>
        <pc:grpChg chg="mod">
          <ac:chgData name="Maxwell, Cameron" userId="71cc5448-efc8-4422-8a2b-f5977d5f0e7d" providerId="ADAL" clId="{70B46A5E-4079-4868-8CEE-609826D69CA4}" dt="2020-11-16T12:08:04.542" v="155"/>
          <ac:grpSpMkLst>
            <pc:docMk/>
            <pc:sldMk cId="2654029588" sldId="257"/>
            <ac:grpSpMk id="80" creationId="{9DA1C7DA-559E-4160-8EFD-ABA33725C4C3}"/>
          </ac:grpSpMkLst>
        </pc:grpChg>
        <pc:grpChg chg="mod">
          <ac:chgData name="Maxwell, Cameron" userId="71cc5448-efc8-4422-8a2b-f5977d5f0e7d" providerId="ADAL" clId="{70B46A5E-4079-4868-8CEE-609826D69CA4}" dt="2020-11-16T12:08:04.542" v="155"/>
          <ac:grpSpMkLst>
            <pc:docMk/>
            <pc:sldMk cId="2654029588" sldId="257"/>
            <ac:grpSpMk id="81" creationId="{74130E97-6E96-40C3-99C8-0615CA46D3F9}"/>
          </ac:grpSpMkLst>
        </pc:grpChg>
        <pc:grpChg chg="add mod">
          <ac:chgData name="Maxwell, Cameron" userId="71cc5448-efc8-4422-8a2b-f5977d5f0e7d" providerId="ADAL" clId="{70B46A5E-4079-4868-8CEE-609826D69CA4}" dt="2020-11-13T12:37:42.920" v="88" actId="1076"/>
          <ac:grpSpMkLst>
            <pc:docMk/>
            <pc:sldMk cId="2654029588" sldId="257"/>
            <ac:grpSpMk id="96" creationId="{D358B3B6-06FA-4AF8-9107-04966EEB1BF0}"/>
          </ac:grpSpMkLst>
        </pc:grpChg>
        <pc:picChg chg="mod">
          <ac:chgData name="Maxwell, Cameron" userId="71cc5448-efc8-4422-8a2b-f5977d5f0e7d" providerId="ADAL" clId="{70B46A5E-4079-4868-8CEE-609826D69CA4}" dt="2020-11-13T12:37:42.385" v="87" actId="1076"/>
          <ac:picMkLst>
            <pc:docMk/>
            <pc:sldMk cId="2654029588" sldId="257"/>
            <ac:picMk id="2" creationId="{E7379127-0BAB-45F7-85A6-D5CED81D4099}"/>
          </ac:picMkLst>
        </pc:picChg>
        <pc:picChg chg="mod">
          <ac:chgData name="Maxwell, Cameron" userId="71cc5448-efc8-4422-8a2b-f5977d5f0e7d" providerId="ADAL" clId="{70B46A5E-4079-4868-8CEE-609826D69CA4}" dt="2020-11-13T12:18:15.322" v="9"/>
          <ac:picMkLst>
            <pc:docMk/>
            <pc:sldMk cId="2654029588" sldId="257"/>
            <ac:picMk id="14" creationId="{248F49C9-7DA5-4AEF-95D9-97FA9A30A5D2}"/>
          </ac:picMkLst>
        </pc:picChg>
        <pc:picChg chg="mod">
          <ac:chgData name="Maxwell, Cameron" userId="71cc5448-efc8-4422-8a2b-f5977d5f0e7d" providerId="ADAL" clId="{70B46A5E-4079-4868-8CEE-609826D69CA4}" dt="2020-11-13T12:18:15.322" v="9"/>
          <ac:picMkLst>
            <pc:docMk/>
            <pc:sldMk cId="2654029588" sldId="257"/>
            <ac:picMk id="15" creationId="{0B2233D7-5FDE-4FB3-BE40-0DA0500EDD79}"/>
          </ac:picMkLst>
        </pc:picChg>
        <pc:picChg chg="mod">
          <ac:chgData name="Maxwell, Cameron" userId="71cc5448-efc8-4422-8a2b-f5977d5f0e7d" providerId="ADAL" clId="{70B46A5E-4079-4868-8CEE-609826D69CA4}" dt="2020-11-13T12:18:15.322" v="9"/>
          <ac:picMkLst>
            <pc:docMk/>
            <pc:sldMk cId="2654029588" sldId="257"/>
            <ac:picMk id="16" creationId="{3A267F90-0EDC-43A2-9C27-947DCE657547}"/>
          </ac:picMkLst>
        </pc:picChg>
        <pc:picChg chg="del">
          <ac:chgData name="Maxwell, Cameron" userId="71cc5448-efc8-4422-8a2b-f5977d5f0e7d" providerId="ADAL" clId="{70B46A5E-4079-4868-8CEE-609826D69CA4}" dt="2020-11-16T12:08:02.949" v="154" actId="478"/>
          <ac:picMkLst>
            <pc:docMk/>
            <pc:sldMk cId="2654029588" sldId="257"/>
            <ac:picMk id="29" creationId="{0535B740-06BD-4DBC-8E64-8D298ACA8569}"/>
          </ac:picMkLst>
        </pc:picChg>
        <pc:picChg chg="mod">
          <ac:chgData name="Maxwell, Cameron" userId="71cc5448-efc8-4422-8a2b-f5977d5f0e7d" providerId="ADAL" clId="{70B46A5E-4079-4868-8CEE-609826D69CA4}" dt="2020-11-13T12:23:00.597" v="15"/>
          <ac:picMkLst>
            <pc:docMk/>
            <pc:sldMk cId="2654029588" sldId="257"/>
            <ac:picMk id="35" creationId="{58A99C20-6074-41AB-A2D3-295C434CBE53}"/>
          </ac:picMkLst>
        </pc:picChg>
        <pc:picChg chg="mod">
          <ac:chgData name="Maxwell, Cameron" userId="71cc5448-efc8-4422-8a2b-f5977d5f0e7d" providerId="ADAL" clId="{70B46A5E-4079-4868-8CEE-609826D69CA4}" dt="2020-11-13T12:23:00.597" v="15"/>
          <ac:picMkLst>
            <pc:docMk/>
            <pc:sldMk cId="2654029588" sldId="257"/>
            <ac:picMk id="36" creationId="{7560492D-4478-4432-A33C-42439DEDD043}"/>
          </ac:picMkLst>
        </pc:picChg>
        <pc:picChg chg="mod">
          <ac:chgData name="Maxwell, Cameron" userId="71cc5448-efc8-4422-8a2b-f5977d5f0e7d" providerId="ADAL" clId="{70B46A5E-4079-4868-8CEE-609826D69CA4}" dt="2020-11-13T12:23:00.597" v="15"/>
          <ac:picMkLst>
            <pc:docMk/>
            <pc:sldMk cId="2654029588" sldId="257"/>
            <ac:picMk id="37" creationId="{AF0E32B0-4620-42F9-AC55-D1285EA5FAA7}"/>
          </ac:picMkLst>
        </pc:picChg>
        <pc:picChg chg="mod">
          <ac:chgData name="Maxwell, Cameron" userId="71cc5448-efc8-4422-8a2b-f5977d5f0e7d" providerId="ADAL" clId="{70B46A5E-4079-4868-8CEE-609826D69CA4}" dt="2020-11-16T12:08:04.542" v="155"/>
          <ac:picMkLst>
            <pc:docMk/>
            <pc:sldMk cId="2654029588" sldId="257"/>
            <ac:picMk id="82" creationId="{97D7F13E-D0E0-4D43-9C14-322361F12E34}"/>
          </ac:picMkLst>
        </pc:picChg>
        <pc:picChg chg="mod">
          <ac:chgData name="Maxwell, Cameron" userId="71cc5448-efc8-4422-8a2b-f5977d5f0e7d" providerId="ADAL" clId="{70B46A5E-4079-4868-8CEE-609826D69CA4}" dt="2020-11-16T12:08:04.542" v="155"/>
          <ac:picMkLst>
            <pc:docMk/>
            <pc:sldMk cId="2654029588" sldId="257"/>
            <ac:picMk id="83" creationId="{0CBCB555-54D4-409D-9A49-539F2E6D68D5}"/>
          </ac:picMkLst>
        </pc:picChg>
        <pc:picChg chg="mod">
          <ac:chgData name="Maxwell, Cameron" userId="71cc5448-efc8-4422-8a2b-f5977d5f0e7d" providerId="ADAL" clId="{70B46A5E-4079-4868-8CEE-609826D69CA4}" dt="2020-11-16T12:08:04.542" v="155"/>
          <ac:picMkLst>
            <pc:docMk/>
            <pc:sldMk cId="2654029588" sldId="257"/>
            <ac:picMk id="84" creationId="{F31DB43C-8312-47D2-B5C6-4BC5097D3012}"/>
          </ac:picMkLst>
        </pc:picChg>
        <pc:cxnChg chg="mod">
          <ac:chgData name="Maxwell, Cameron" userId="71cc5448-efc8-4422-8a2b-f5977d5f0e7d" providerId="ADAL" clId="{70B46A5E-4079-4868-8CEE-609826D69CA4}" dt="2020-11-13T12:18:15.322" v="9"/>
          <ac:cxnSpMkLst>
            <pc:docMk/>
            <pc:sldMk cId="2654029588" sldId="257"/>
            <ac:cxnSpMk id="17" creationId="{EBC0200C-7ADF-4575-8724-ED58705348B5}"/>
          </ac:cxnSpMkLst>
        </pc:cxnChg>
        <pc:cxnChg chg="mod">
          <ac:chgData name="Maxwell, Cameron" userId="71cc5448-efc8-4422-8a2b-f5977d5f0e7d" providerId="ADAL" clId="{70B46A5E-4079-4868-8CEE-609826D69CA4}" dt="2020-11-13T12:18:15.322" v="9"/>
          <ac:cxnSpMkLst>
            <pc:docMk/>
            <pc:sldMk cId="2654029588" sldId="257"/>
            <ac:cxnSpMk id="18" creationId="{2ABCFCCE-C14B-4F37-800A-EC34ABD16110}"/>
          </ac:cxnSpMkLst>
        </pc:cxnChg>
        <pc:cxnChg chg="mod">
          <ac:chgData name="Maxwell, Cameron" userId="71cc5448-efc8-4422-8a2b-f5977d5f0e7d" providerId="ADAL" clId="{70B46A5E-4079-4868-8CEE-609826D69CA4}" dt="2020-11-13T12:23:00.597" v="15"/>
          <ac:cxnSpMkLst>
            <pc:docMk/>
            <pc:sldMk cId="2654029588" sldId="257"/>
            <ac:cxnSpMk id="38" creationId="{2D804D2F-2C0C-4BEF-B63D-F8F7B5125E91}"/>
          </ac:cxnSpMkLst>
        </pc:cxnChg>
        <pc:cxnChg chg="mod">
          <ac:chgData name="Maxwell, Cameron" userId="71cc5448-efc8-4422-8a2b-f5977d5f0e7d" providerId="ADAL" clId="{70B46A5E-4079-4868-8CEE-609826D69CA4}" dt="2020-11-13T12:23:00.597" v="15"/>
          <ac:cxnSpMkLst>
            <pc:docMk/>
            <pc:sldMk cId="2654029588" sldId="257"/>
            <ac:cxnSpMk id="39" creationId="{CF911992-AEEC-4816-A8B6-45D498403423}"/>
          </ac:cxnSpMkLst>
        </pc:cxnChg>
        <pc:cxnChg chg="mod">
          <ac:chgData name="Maxwell, Cameron" userId="71cc5448-efc8-4422-8a2b-f5977d5f0e7d" providerId="ADAL" clId="{70B46A5E-4079-4868-8CEE-609826D69CA4}" dt="2020-11-13T12:26:55.697" v="18"/>
          <ac:cxnSpMkLst>
            <pc:docMk/>
            <pc:sldMk cId="2654029588" sldId="257"/>
            <ac:cxnSpMk id="71" creationId="{1623A4CA-9AC6-4F7B-9379-705EA938BEDF}"/>
          </ac:cxnSpMkLst>
        </pc:cxnChg>
        <pc:cxnChg chg="mod">
          <ac:chgData name="Maxwell, Cameron" userId="71cc5448-efc8-4422-8a2b-f5977d5f0e7d" providerId="ADAL" clId="{70B46A5E-4079-4868-8CEE-609826D69CA4}" dt="2020-11-13T12:31:02.624" v="50" actId="1076"/>
          <ac:cxnSpMkLst>
            <pc:docMk/>
            <pc:sldMk cId="2654029588" sldId="257"/>
            <ac:cxnSpMk id="72" creationId="{16BF4473-F6B4-4949-BC5C-592C2FC9968F}"/>
          </ac:cxnSpMkLst>
        </pc:cxnChg>
        <pc:cxnChg chg="mod">
          <ac:chgData name="Maxwell, Cameron" userId="71cc5448-efc8-4422-8a2b-f5977d5f0e7d" providerId="ADAL" clId="{70B46A5E-4079-4868-8CEE-609826D69CA4}" dt="2020-11-13T12:42:19.648" v="94"/>
          <ac:cxnSpMkLst>
            <pc:docMk/>
            <pc:sldMk cId="2654029588" sldId="257"/>
            <ac:cxnSpMk id="72" creationId="{7D69CCF7-E8F5-409E-8865-2DA0B59F6C27}"/>
          </ac:cxnSpMkLst>
        </pc:cxnChg>
        <pc:cxnChg chg="mod">
          <ac:chgData name="Maxwell, Cameron" userId="71cc5448-efc8-4422-8a2b-f5977d5f0e7d" providerId="ADAL" clId="{70B46A5E-4079-4868-8CEE-609826D69CA4}" dt="2020-11-13T12:30:22.458" v="44" actId="1076"/>
          <ac:cxnSpMkLst>
            <pc:docMk/>
            <pc:sldMk cId="2654029588" sldId="257"/>
            <ac:cxnSpMk id="73" creationId="{083CDB9E-EDB1-4F5F-9040-2DD17CD2A0C0}"/>
          </ac:cxnSpMkLst>
        </pc:cxnChg>
        <pc:cxnChg chg="mod">
          <ac:chgData name="Maxwell, Cameron" userId="71cc5448-efc8-4422-8a2b-f5977d5f0e7d" providerId="ADAL" clId="{70B46A5E-4079-4868-8CEE-609826D69CA4}" dt="2020-11-13T12:42:19.648" v="94"/>
          <ac:cxnSpMkLst>
            <pc:docMk/>
            <pc:sldMk cId="2654029588" sldId="257"/>
            <ac:cxnSpMk id="73" creationId="{494DA6EB-0118-48D9-B60B-3A591F318500}"/>
          </ac:cxnSpMkLst>
        </pc:cxnChg>
        <pc:cxnChg chg="mod">
          <ac:chgData name="Maxwell, Cameron" userId="71cc5448-efc8-4422-8a2b-f5977d5f0e7d" providerId="ADAL" clId="{70B46A5E-4079-4868-8CEE-609826D69CA4}" dt="2020-11-16T12:08:04.542" v="155"/>
          <ac:cxnSpMkLst>
            <pc:docMk/>
            <pc:sldMk cId="2654029588" sldId="257"/>
            <ac:cxnSpMk id="88" creationId="{C9B153DA-7670-4E2A-9703-EB0967D0EC6C}"/>
          </ac:cxnSpMkLst>
        </pc:cxnChg>
        <pc:cxnChg chg="mod">
          <ac:chgData name="Maxwell, Cameron" userId="71cc5448-efc8-4422-8a2b-f5977d5f0e7d" providerId="ADAL" clId="{70B46A5E-4079-4868-8CEE-609826D69CA4}" dt="2020-11-16T12:08:04.542" v="155"/>
          <ac:cxnSpMkLst>
            <pc:docMk/>
            <pc:sldMk cId="2654029588" sldId="257"/>
            <ac:cxnSpMk id="89" creationId="{47C28EFA-DDA7-496A-BD8E-FEFD6FA4D25F}"/>
          </ac:cxnSpMkLst>
        </pc:cxnChg>
        <pc:cxnChg chg="mod">
          <ac:chgData name="Maxwell, Cameron" userId="71cc5448-efc8-4422-8a2b-f5977d5f0e7d" providerId="ADAL" clId="{70B46A5E-4079-4868-8CEE-609826D69CA4}" dt="2020-11-13T12:42:19.648" v="94"/>
          <ac:cxnSpMkLst>
            <pc:docMk/>
            <pc:sldMk cId="2654029588" sldId="257"/>
            <ac:cxnSpMk id="97" creationId="{F2CD9E1C-3D12-4E03-A1C6-4D8E98E486DF}"/>
          </ac:cxnSpMkLst>
        </pc:cxnChg>
      </pc:sldChg>
      <pc:sldChg chg="addSp delSp modSp new mod">
        <pc:chgData name="Maxwell, Cameron" userId="71cc5448-efc8-4422-8a2b-f5977d5f0e7d" providerId="ADAL" clId="{70B46A5E-4079-4868-8CEE-609826D69CA4}" dt="2020-11-13T12:54:05.992" v="149" actId="1076"/>
        <pc:sldMkLst>
          <pc:docMk/>
          <pc:sldMk cId="1777186924" sldId="258"/>
        </pc:sldMkLst>
        <pc:spChg chg="del">
          <ac:chgData name="Maxwell, Cameron" userId="71cc5448-efc8-4422-8a2b-f5977d5f0e7d" providerId="ADAL" clId="{70B46A5E-4079-4868-8CEE-609826D69CA4}" dt="2020-11-13T12:41:38.402" v="90" actId="478"/>
          <ac:spMkLst>
            <pc:docMk/>
            <pc:sldMk cId="1777186924" sldId="258"/>
            <ac:spMk id="2" creationId="{EB60F8C9-FAAF-4F3C-9B6A-5B97F6773C21}"/>
          </ac:spMkLst>
        </pc:spChg>
        <pc:spChg chg="del">
          <ac:chgData name="Maxwell, Cameron" userId="71cc5448-efc8-4422-8a2b-f5977d5f0e7d" providerId="ADAL" clId="{70B46A5E-4079-4868-8CEE-609826D69CA4}" dt="2020-11-13T12:41:39.075" v="91" actId="478"/>
          <ac:spMkLst>
            <pc:docMk/>
            <pc:sldMk cId="1777186924" sldId="258"/>
            <ac:spMk id="3" creationId="{975C4A29-5C6D-47AE-9761-83A31E8FB446}"/>
          </ac:spMkLst>
        </pc:spChg>
        <pc:spChg chg="mod">
          <ac:chgData name="Maxwell, Cameron" userId="71cc5448-efc8-4422-8a2b-f5977d5f0e7d" providerId="ADAL" clId="{70B46A5E-4079-4868-8CEE-609826D69CA4}" dt="2020-11-13T12:41:39.860" v="92"/>
          <ac:spMkLst>
            <pc:docMk/>
            <pc:sldMk cId="1777186924" sldId="258"/>
            <ac:spMk id="5" creationId="{6F8295CC-F731-474C-8C0C-79DD118FA34B}"/>
          </ac:spMkLst>
        </pc:spChg>
        <pc:spChg chg="mod">
          <ac:chgData name="Maxwell, Cameron" userId="71cc5448-efc8-4422-8a2b-f5977d5f0e7d" providerId="ADAL" clId="{70B46A5E-4079-4868-8CEE-609826D69CA4}" dt="2020-11-13T12:41:39.860" v="92"/>
          <ac:spMkLst>
            <pc:docMk/>
            <pc:sldMk cId="1777186924" sldId="258"/>
            <ac:spMk id="7" creationId="{488A257F-DD49-4529-AF91-D9A5AE89AE8C}"/>
          </ac:spMkLst>
        </pc:spChg>
        <pc:spChg chg="mod">
          <ac:chgData name="Maxwell, Cameron" userId="71cc5448-efc8-4422-8a2b-f5977d5f0e7d" providerId="ADAL" clId="{70B46A5E-4079-4868-8CEE-609826D69CA4}" dt="2020-11-13T12:41:39.860" v="92"/>
          <ac:spMkLst>
            <pc:docMk/>
            <pc:sldMk cId="1777186924" sldId="258"/>
            <ac:spMk id="8" creationId="{35713FA6-CF8C-4F08-876A-445D69C19A5A}"/>
          </ac:spMkLst>
        </pc:spChg>
        <pc:spChg chg="mod">
          <ac:chgData name="Maxwell, Cameron" userId="71cc5448-efc8-4422-8a2b-f5977d5f0e7d" providerId="ADAL" clId="{70B46A5E-4079-4868-8CEE-609826D69CA4}" dt="2020-11-13T12:41:39.860" v="92"/>
          <ac:spMkLst>
            <pc:docMk/>
            <pc:sldMk cId="1777186924" sldId="258"/>
            <ac:spMk id="9" creationId="{254852C6-D098-46AB-8612-67917C01CE96}"/>
          </ac:spMkLst>
        </pc:spChg>
        <pc:spChg chg="mod">
          <ac:chgData name="Maxwell, Cameron" userId="71cc5448-efc8-4422-8a2b-f5977d5f0e7d" providerId="ADAL" clId="{70B46A5E-4079-4868-8CEE-609826D69CA4}" dt="2020-11-13T12:41:39.860" v="92"/>
          <ac:spMkLst>
            <pc:docMk/>
            <pc:sldMk cId="1777186924" sldId="258"/>
            <ac:spMk id="10" creationId="{A4CD5FB2-69BE-4753-847B-55D6DA00DD71}"/>
          </ac:spMkLst>
        </pc:spChg>
        <pc:spChg chg="mod">
          <ac:chgData name="Maxwell, Cameron" userId="71cc5448-efc8-4422-8a2b-f5977d5f0e7d" providerId="ADAL" clId="{70B46A5E-4079-4868-8CEE-609826D69CA4}" dt="2020-11-13T12:43:09.955" v="97"/>
          <ac:spMkLst>
            <pc:docMk/>
            <pc:sldMk cId="1777186924" sldId="258"/>
            <ac:spMk id="15" creationId="{1072B9A4-AC61-45B1-8C15-44CB644C0E79}"/>
          </ac:spMkLst>
        </pc:spChg>
        <pc:spChg chg="mod">
          <ac:chgData name="Maxwell, Cameron" userId="71cc5448-efc8-4422-8a2b-f5977d5f0e7d" providerId="ADAL" clId="{70B46A5E-4079-4868-8CEE-609826D69CA4}" dt="2020-11-13T12:43:09.955" v="97"/>
          <ac:spMkLst>
            <pc:docMk/>
            <pc:sldMk cId="1777186924" sldId="258"/>
            <ac:spMk id="17" creationId="{BA39461C-DA8C-4841-8B8A-15AA7A336A65}"/>
          </ac:spMkLst>
        </pc:spChg>
        <pc:spChg chg="mod">
          <ac:chgData name="Maxwell, Cameron" userId="71cc5448-efc8-4422-8a2b-f5977d5f0e7d" providerId="ADAL" clId="{70B46A5E-4079-4868-8CEE-609826D69CA4}" dt="2020-11-13T12:43:09.955" v="97"/>
          <ac:spMkLst>
            <pc:docMk/>
            <pc:sldMk cId="1777186924" sldId="258"/>
            <ac:spMk id="18" creationId="{C886E4E6-8896-4C52-942F-2DCFC8413FE2}"/>
          </ac:spMkLst>
        </pc:spChg>
        <pc:spChg chg="mod">
          <ac:chgData name="Maxwell, Cameron" userId="71cc5448-efc8-4422-8a2b-f5977d5f0e7d" providerId="ADAL" clId="{70B46A5E-4079-4868-8CEE-609826D69CA4}" dt="2020-11-13T12:43:09.955" v="97"/>
          <ac:spMkLst>
            <pc:docMk/>
            <pc:sldMk cId="1777186924" sldId="258"/>
            <ac:spMk id="19" creationId="{D43B07A9-E7A8-4A10-A3C2-2B6A87A6FC3C}"/>
          </ac:spMkLst>
        </pc:spChg>
        <pc:spChg chg="mod">
          <ac:chgData name="Maxwell, Cameron" userId="71cc5448-efc8-4422-8a2b-f5977d5f0e7d" providerId="ADAL" clId="{70B46A5E-4079-4868-8CEE-609826D69CA4}" dt="2020-11-13T12:43:09.955" v="97"/>
          <ac:spMkLst>
            <pc:docMk/>
            <pc:sldMk cId="1777186924" sldId="258"/>
            <ac:spMk id="20" creationId="{A7A5538E-05F5-41AB-B9DC-52E7CF4F2B90}"/>
          </ac:spMkLst>
        </pc:spChg>
        <pc:spChg chg="mod">
          <ac:chgData name="Maxwell, Cameron" userId="71cc5448-efc8-4422-8a2b-f5977d5f0e7d" providerId="ADAL" clId="{70B46A5E-4079-4868-8CEE-609826D69CA4}" dt="2020-11-13T12:49:19.885" v="116"/>
          <ac:spMkLst>
            <pc:docMk/>
            <pc:sldMk cId="1777186924" sldId="258"/>
            <ac:spMk id="40" creationId="{2722A0E4-BEEB-4C7C-AF44-B915A42AFED5}"/>
          </ac:spMkLst>
        </pc:spChg>
        <pc:spChg chg="mod">
          <ac:chgData name="Maxwell, Cameron" userId="71cc5448-efc8-4422-8a2b-f5977d5f0e7d" providerId="ADAL" clId="{70B46A5E-4079-4868-8CEE-609826D69CA4}" dt="2020-11-13T12:49:19.885" v="116"/>
          <ac:spMkLst>
            <pc:docMk/>
            <pc:sldMk cId="1777186924" sldId="258"/>
            <ac:spMk id="41" creationId="{DB339487-5A7B-475E-9ADB-F966FBD8C703}"/>
          </ac:spMkLst>
        </pc:spChg>
        <pc:spChg chg="mod">
          <ac:chgData name="Maxwell, Cameron" userId="71cc5448-efc8-4422-8a2b-f5977d5f0e7d" providerId="ADAL" clId="{70B46A5E-4079-4868-8CEE-609826D69CA4}" dt="2020-11-13T12:49:19.885" v="116"/>
          <ac:spMkLst>
            <pc:docMk/>
            <pc:sldMk cId="1777186924" sldId="258"/>
            <ac:spMk id="42" creationId="{62483E8E-9A45-406A-BB17-783E0D1ABFBA}"/>
          </ac:spMkLst>
        </pc:spChg>
        <pc:spChg chg="mod">
          <ac:chgData name="Maxwell, Cameron" userId="71cc5448-efc8-4422-8a2b-f5977d5f0e7d" providerId="ADAL" clId="{70B46A5E-4079-4868-8CEE-609826D69CA4}" dt="2020-11-13T12:49:19.885" v="116"/>
          <ac:spMkLst>
            <pc:docMk/>
            <pc:sldMk cId="1777186924" sldId="258"/>
            <ac:spMk id="45" creationId="{037D42D8-1D6C-4BF6-A725-28C9C03E9F68}"/>
          </ac:spMkLst>
        </pc:spChg>
        <pc:spChg chg="mod">
          <ac:chgData name="Maxwell, Cameron" userId="71cc5448-efc8-4422-8a2b-f5977d5f0e7d" providerId="ADAL" clId="{70B46A5E-4079-4868-8CEE-609826D69CA4}" dt="2020-11-13T12:49:19.885" v="116"/>
          <ac:spMkLst>
            <pc:docMk/>
            <pc:sldMk cId="1777186924" sldId="258"/>
            <ac:spMk id="46" creationId="{3B1E68F9-4CF6-4696-818E-60CBE9AFF145}"/>
          </ac:spMkLst>
        </pc:spChg>
        <pc:spChg chg="mod">
          <ac:chgData name="Maxwell, Cameron" userId="71cc5448-efc8-4422-8a2b-f5977d5f0e7d" providerId="ADAL" clId="{70B46A5E-4079-4868-8CEE-609826D69CA4}" dt="2020-11-13T12:53:00.582" v="137"/>
          <ac:spMkLst>
            <pc:docMk/>
            <pc:sldMk cId="1777186924" sldId="258"/>
            <ac:spMk id="55" creationId="{498005F8-E7A5-4D00-8FE8-9BE0279E5FEC}"/>
          </ac:spMkLst>
        </pc:spChg>
        <pc:spChg chg="mod">
          <ac:chgData name="Maxwell, Cameron" userId="71cc5448-efc8-4422-8a2b-f5977d5f0e7d" providerId="ADAL" clId="{70B46A5E-4079-4868-8CEE-609826D69CA4}" dt="2020-11-13T12:53:00.582" v="137"/>
          <ac:spMkLst>
            <pc:docMk/>
            <pc:sldMk cId="1777186924" sldId="258"/>
            <ac:spMk id="56" creationId="{765233CC-32C3-45D1-A17F-57E274E1D76E}"/>
          </ac:spMkLst>
        </pc:spChg>
        <pc:spChg chg="mod">
          <ac:chgData name="Maxwell, Cameron" userId="71cc5448-efc8-4422-8a2b-f5977d5f0e7d" providerId="ADAL" clId="{70B46A5E-4079-4868-8CEE-609826D69CA4}" dt="2020-11-13T12:53:00.582" v="137"/>
          <ac:spMkLst>
            <pc:docMk/>
            <pc:sldMk cId="1777186924" sldId="258"/>
            <ac:spMk id="57" creationId="{9F3312F0-6152-4CF3-9242-8A3E07ED26E8}"/>
          </ac:spMkLst>
        </pc:spChg>
        <pc:spChg chg="mod">
          <ac:chgData name="Maxwell, Cameron" userId="71cc5448-efc8-4422-8a2b-f5977d5f0e7d" providerId="ADAL" clId="{70B46A5E-4079-4868-8CEE-609826D69CA4}" dt="2020-11-13T12:53:00.582" v="137"/>
          <ac:spMkLst>
            <pc:docMk/>
            <pc:sldMk cId="1777186924" sldId="258"/>
            <ac:spMk id="60" creationId="{9E4522EC-DB47-4B1E-A14C-C4CF43BB0295}"/>
          </ac:spMkLst>
        </pc:spChg>
        <pc:spChg chg="mod">
          <ac:chgData name="Maxwell, Cameron" userId="71cc5448-efc8-4422-8a2b-f5977d5f0e7d" providerId="ADAL" clId="{70B46A5E-4079-4868-8CEE-609826D69CA4}" dt="2020-11-13T12:53:00.582" v="137"/>
          <ac:spMkLst>
            <pc:docMk/>
            <pc:sldMk cId="1777186924" sldId="258"/>
            <ac:spMk id="61" creationId="{2F5F8923-BA5D-4A40-9866-0A5E08EDB7DA}"/>
          </ac:spMkLst>
        </pc:spChg>
        <pc:grpChg chg="add del mod">
          <ac:chgData name="Maxwell, Cameron" userId="71cc5448-efc8-4422-8a2b-f5977d5f0e7d" providerId="ADAL" clId="{70B46A5E-4079-4868-8CEE-609826D69CA4}" dt="2020-11-13T12:43:16.873" v="98" actId="478"/>
          <ac:grpSpMkLst>
            <pc:docMk/>
            <pc:sldMk cId="1777186924" sldId="258"/>
            <ac:grpSpMk id="4" creationId="{39A09B4E-86F3-4AB9-97EE-C55C57E4E28D}"/>
          </ac:grpSpMkLst>
        </pc:grpChg>
        <pc:grpChg chg="mod">
          <ac:chgData name="Maxwell, Cameron" userId="71cc5448-efc8-4422-8a2b-f5977d5f0e7d" providerId="ADAL" clId="{70B46A5E-4079-4868-8CEE-609826D69CA4}" dt="2020-11-13T12:41:39.860" v="92"/>
          <ac:grpSpMkLst>
            <pc:docMk/>
            <pc:sldMk cId="1777186924" sldId="258"/>
            <ac:grpSpMk id="6" creationId="{C130D8BF-2EDB-4793-9596-6E10063765D0}"/>
          </ac:grpSpMkLst>
        </pc:grpChg>
        <pc:grpChg chg="add mod">
          <ac:chgData name="Maxwell, Cameron" userId="71cc5448-efc8-4422-8a2b-f5977d5f0e7d" providerId="ADAL" clId="{70B46A5E-4079-4868-8CEE-609826D69CA4}" dt="2020-11-13T12:54:00.765" v="148" actId="1076"/>
          <ac:grpSpMkLst>
            <pc:docMk/>
            <pc:sldMk cId="1777186924" sldId="258"/>
            <ac:grpSpMk id="14" creationId="{EDD56D01-DA36-4590-B2BF-71E5C38EDA01}"/>
          </ac:grpSpMkLst>
        </pc:grpChg>
        <pc:grpChg chg="mod">
          <ac:chgData name="Maxwell, Cameron" userId="71cc5448-efc8-4422-8a2b-f5977d5f0e7d" providerId="ADAL" clId="{70B46A5E-4079-4868-8CEE-609826D69CA4}" dt="2020-11-13T12:43:09.955" v="97"/>
          <ac:grpSpMkLst>
            <pc:docMk/>
            <pc:sldMk cId="1777186924" sldId="258"/>
            <ac:grpSpMk id="16" creationId="{C3BF8983-E101-4FC1-A0B1-94A3C9C2F886}"/>
          </ac:grpSpMkLst>
        </pc:grpChg>
        <pc:grpChg chg="add del mod">
          <ac:chgData name="Maxwell, Cameron" userId="71cc5448-efc8-4422-8a2b-f5977d5f0e7d" providerId="ADAL" clId="{70B46A5E-4079-4868-8CEE-609826D69CA4}" dt="2020-11-13T12:49:31.662" v="120" actId="478"/>
          <ac:grpSpMkLst>
            <pc:docMk/>
            <pc:sldMk cId="1777186924" sldId="258"/>
            <ac:grpSpMk id="34" creationId="{EE421BA5-91F4-4C96-9422-EBC4685D26D6}"/>
          </ac:grpSpMkLst>
        </pc:grpChg>
        <pc:grpChg chg="mod">
          <ac:chgData name="Maxwell, Cameron" userId="71cc5448-efc8-4422-8a2b-f5977d5f0e7d" providerId="ADAL" clId="{70B46A5E-4079-4868-8CEE-609826D69CA4}" dt="2020-11-13T12:49:19.885" v="116"/>
          <ac:grpSpMkLst>
            <pc:docMk/>
            <pc:sldMk cId="1777186924" sldId="258"/>
            <ac:grpSpMk id="35" creationId="{D86FDF8C-7715-48DF-A6F6-8D656A9E35CB}"/>
          </ac:grpSpMkLst>
        </pc:grpChg>
        <pc:grpChg chg="mod">
          <ac:chgData name="Maxwell, Cameron" userId="71cc5448-efc8-4422-8a2b-f5977d5f0e7d" providerId="ADAL" clId="{70B46A5E-4079-4868-8CEE-609826D69CA4}" dt="2020-11-13T12:49:19.885" v="116"/>
          <ac:grpSpMkLst>
            <pc:docMk/>
            <pc:sldMk cId="1777186924" sldId="258"/>
            <ac:grpSpMk id="36" creationId="{957E36E0-2F61-4D78-AB0E-F6ECD242B686}"/>
          </ac:grpSpMkLst>
        </pc:grpChg>
        <pc:grpChg chg="add mod">
          <ac:chgData name="Maxwell, Cameron" userId="71cc5448-efc8-4422-8a2b-f5977d5f0e7d" providerId="ADAL" clId="{70B46A5E-4079-4868-8CEE-609826D69CA4}" dt="2020-11-13T12:53:35.874" v="146" actId="1076"/>
          <ac:grpSpMkLst>
            <pc:docMk/>
            <pc:sldMk cId="1777186924" sldId="258"/>
            <ac:grpSpMk id="49" creationId="{E930AD90-CC6C-4EC1-8B80-E080A4204A34}"/>
          </ac:grpSpMkLst>
        </pc:grpChg>
        <pc:grpChg chg="mod">
          <ac:chgData name="Maxwell, Cameron" userId="71cc5448-efc8-4422-8a2b-f5977d5f0e7d" providerId="ADAL" clId="{70B46A5E-4079-4868-8CEE-609826D69CA4}" dt="2020-11-13T12:53:00.582" v="137"/>
          <ac:grpSpMkLst>
            <pc:docMk/>
            <pc:sldMk cId="1777186924" sldId="258"/>
            <ac:grpSpMk id="50" creationId="{7EC51EDE-0B16-41AD-BBA0-D7C6A82170E0}"/>
          </ac:grpSpMkLst>
        </pc:grpChg>
        <pc:grpChg chg="mod">
          <ac:chgData name="Maxwell, Cameron" userId="71cc5448-efc8-4422-8a2b-f5977d5f0e7d" providerId="ADAL" clId="{70B46A5E-4079-4868-8CEE-609826D69CA4}" dt="2020-11-13T12:53:00.582" v="137"/>
          <ac:grpSpMkLst>
            <pc:docMk/>
            <pc:sldMk cId="1777186924" sldId="258"/>
            <ac:grpSpMk id="51" creationId="{6B928AFE-4C5A-4E91-B607-2DF95DD92BCF}"/>
          </ac:grpSpMkLst>
        </pc:grpChg>
        <pc:picChg chg="add">
          <ac:chgData name="Maxwell, Cameron" userId="71cc5448-efc8-4422-8a2b-f5977d5f0e7d" providerId="ADAL" clId="{70B46A5E-4079-4868-8CEE-609826D69CA4}" dt="2020-11-13T12:43:21.031" v="99" actId="22"/>
          <ac:picMkLst>
            <pc:docMk/>
            <pc:sldMk cId="1777186924" sldId="258"/>
            <ac:picMk id="25" creationId="{5B029F23-9E2A-4C2B-A61A-5A2435DA8920}"/>
          </ac:picMkLst>
        </pc:picChg>
        <pc:picChg chg="add">
          <ac:chgData name="Maxwell, Cameron" userId="71cc5448-efc8-4422-8a2b-f5977d5f0e7d" providerId="ADAL" clId="{70B46A5E-4079-4868-8CEE-609826D69CA4}" dt="2020-11-13T12:43:28.689" v="100" actId="22"/>
          <ac:picMkLst>
            <pc:docMk/>
            <pc:sldMk cId="1777186924" sldId="258"/>
            <ac:picMk id="27" creationId="{83CA4FD6-4E64-4E9F-B697-B6BE72AB7E7B}"/>
          </ac:picMkLst>
        </pc:picChg>
        <pc:picChg chg="add">
          <ac:chgData name="Maxwell, Cameron" userId="71cc5448-efc8-4422-8a2b-f5977d5f0e7d" providerId="ADAL" clId="{70B46A5E-4079-4868-8CEE-609826D69CA4}" dt="2020-11-13T12:43:28.689" v="100" actId="22"/>
          <ac:picMkLst>
            <pc:docMk/>
            <pc:sldMk cId="1777186924" sldId="258"/>
            <ac:picMk id="29" creationId="{CAFB5419-AFEA-4211-AFA9-C4A1EFD56C98}"/>
          </ac:picMkLst>
        </pc:picChg>
        <pc:picChg chg="add mod">
          <ac:chgData name="Maxwell, Cameron" userId="71cc5448-efc8-4422-8a2b-f5977d5f0e7d" providerId="ADAL" clId="{70B46A5E-4079-4868-8CEE-609826D69CA4}" dt="2020-11-13T12:54:05.992" v="149" actId="1076"/>
          <ac:picMkLst>
            <pc:docMk/>
            <pc:sldMk cId="1777186924" sldId="258"/>
            <ac:picMk id="31" creationId="{917BC564-644B-496C-A61E-9EFF7F7B2A6D}"/>
          </ac:picMkLst>
        </pc:picChg>
        <pc:picChg chg="add del mod">
          <ac:chgData name="Maxwell, Cameron" userId="71cc5448-efc8-4422-8a2b-f5977d5f0e7d" providerId="ADAL" clId="{70B46A5E-4079-4868-8CEE-609826D69CA4}" dt="2020-11-13T12:45:01.518" v="115" actId="478"/>
          <ac:picMkLst>
            <pc:docMk/>
            <pc:sldMk cId="1777186924" sldId="258"/>
            <ac:picMk id="33" creationId="{CC2E80F9-EF23-4AD8-9FC3-E784424950E7}"/>
          </ac:picMkLst>
        </pc:picChg>
        <pc:picChg chg="mod">
          <ac:chgData name="Maxwell, Cameron" userId="71cc5448-efc8-4422-8a2b-f5977d5f0e7d" providerId="ADAL" clId="{70B46A5E-4079-4868-8CEE-609826D69CA4}" dt="2020-11-13T12:49:19.885" v="116"/>
          <ac:picMkLst>
            <pc:docMk/>
            <pc:sldMk cId="1777186924" sldId="258"/>
            <ac:picMk id="37" creationId="{CA19CCA8-FF91-4249-A5BA-C7040E9CBB8E}"/>
          </ac:picMkLst>
        </pc:picChg>
        <pc:picChg chg="mod">
          <ac:chgData name="Maxwell, Cameron" userId="71cc5448-efc8-4422-8a2b-f5977d5f0e7d" providerId="ADAL" clId="{70B46A5E-4079-4868-8CEE-609826D69CA4}" dt="2020-11-13T12:49:19.885" v="116"/>
          <ac:picMkLst>
            <pc:docMk/>
            <pc:sldMk cId="1777186924" sldId="258"/>
            <ac:picMk id="38" creationId="{F3CDA6A2-C19B-4A1E-97B2-D3E4C0166109}"/>
          </ac:picMkLst>
        </pc:picChg>
        <pc:picChg chg="mod">
          <ac:chgData name="Maxwell, Cameron" userId="71cc5448-efc8-4422-8a2b-f5977d5f0e7d" providerId="ADAL" clId="{70B46A5E-4079-4868-8CEE-609826D69CA4}" dt="2020-11-13T12:49:19.885" v="116"/>
          <ac:picMkLst>
            <pc:docMk/>
            <pc:sldMk cId="1777186924" sldId="258"/>
            <ac:picMk id="39" creationId="{813FB999-0B02-4D28-A52E-F3D87AD60DE4}"/>
          </ac:picMkLst>
        </pc:picChg>
        <pc:picChg chg="add del mod">
          <ac:chgData name="Maxwell, Cameron" userId="71cc5448-efc8-4422-8a2b-f5977d5f0e7d" providerId="ADAL" clId="{70B46A5E-4079-4868-8CEE-609826D69CA4}" dt="2020-11-13T12:49:55.971" v="127" actId="478"/>
          <ac:picMkLst>
            <pc:docMk/>
            <pc:sldMk cId="1777186924" sldId="258"/>
            <ac:picMk id="47" creationId="{998F74A3-7D2E-42B1-B8DA-677D86F4E01A}"/>
          </ac:picMkLst>
        </pc:picChg>
        <pc:picChg chg="add del mod">
          <ac:chgData name="Maxwell, Cameron" userId="71cc5448-efc8-4422-8a2b-f5977d5f0e7d" providerId="ADAL" clId="{70B46A5E-4079-4868-8CEE-609826D69CA4}" dt="2020-11-13T12:53:03.531" v="139" actId="478"/>
          <ac:picMkLst>
            <pc:docMk/>
            <pc:sldMk cId="1777186924" sldId="258"/>
            <ac:picMk id="48" creationId="{8260DCF6-408F-4CDB-840E-AADAD5CA2EE2}"/>
          </ac:picMkLst>
        </pc:picChg>
        <pc:picChg chg="mod">
          <ac:chgData name="Maxwell, Cameron" userId="71cc5448-efc8-4422-8a2b-f5977d5f0e7d" providerId="ADAL" clId="{70B46A5E-4079-4868-8CEE-609826D69CA4}" dt="2020-11-13T12:53:00.582" v="137"/>
          <ac:picMkLst>
            <pc:docMk/>
            <pc:sldMk cId="1777186924" sldId="258"/>
            <ac:picMk id="52" creationId="{EB4E49F6-99B4-448D-9AA1-3DC22B98040A}"/>
          </ac:picMkLst>
        </pc:picChg>
        <pc:picChg chg="mod">
          <ac:chgData name="Maxwell, Cameron" userId="71cc5448-efc8-4422-8a2b-f5977d5f0e7d" providerId="ADAL" clId="{70B46A5E-4079-4868-8CEE-609826D69CA4}" dt="2020-11-13T12:53:00.582" v="137"/>
          <ac:picMkLst>
            <pc:docMk/>
            <pc:sldMk cId="1777186924" sldId="258"/>
            <ac:picMk id="53" creationId="{50072B65-59F7-4372-89DB-9F828CEBCE40}"/>
          </ac:picMkLst>
        </pc:picChg>
        <pc:picChg chg="mod">
          <ac:chgData name="Maxwell, Cameron" userId="71cc5448-efc8-4422-8a2b-f5977d5f0e7d" providerId="ADAL" clId="{70B46A5E-4079-4868-8CEE-609826D69CA4}" dt="2020-11-13T12:53:00.582" v="137"/>
          <ac:picMkLst>
            <pc:docMk/>
            <pc:sldMk cId="1777186924" sldId="258"/>
            <ac:picMk id="54" creationId="{4CEFAF8D-2EE9-434A-88CE-9F3A5A17EF0E}"/>
          </ac:picMkLst>
        </pc:picChg>
        <pc:cxnChg chg="mod">
          <ac:chgData name="Maxwell, Cameron" userId="71cc5448-efc8-4422-8a2b-f5977d5f0e7d" providerId="ADAL" clId="{70B46A5E-4079-4868-8CEE-609826D69CA4}" dt="2020-11-13T12:41:39.860" v="92"/>
          <ac:cxnSpMkLst>
            <pc:docMk/>
            <pc:sldMk cId="1777186924" sldId="258"/>
            <ac:cxnSpMk id="11" creationId="{8B9A67BC-53B1-4206-880F-C04A3023102C}"/>
          </ac:cxnSpMkLst>
        </pc:cxnChg>
        <pc:cxnChg chg="mod">
          <ac:chgData name="Maxwell, Cameron" userId="71cc5448-efc8-4422-8a2b-f5977d5f0e7d" providerId="ADAL" clId="{70B46A5E-4079-4868-8CEE-609826D69CA4}" dt="2020-11-13T12:41:39.860" v="92"/>
          <ac:cxnSpMkLst>
            <pc:docMk/>
            <pc:sldMk cId="1777186924" sldId="258"/>
            <ac:cxnSpMk id="12" creationId="{10717119-FF4C-4E9B-B047-A397F07748BB}"/>
          </ac:cxnSpMkLst>
        </pc:cxnChg>
        <pc:cxnChg chg="mod">
          <ac:chgData name="Maxwell, Cameron" userId="71cc5448-efc8-4422-8a2b-f5977d5f0e7d" providerId="ADAL" clId="{70B46A5E-4079-4868-8CEE-609826D69CA4}" dt="2020-11-13T12:41:39.860" v="92"/>
          <ac:cxnSpMkLst>
            <pc:docMk/>
            <pc:sldMk cId="1777186924" sldId="258"/>
            <ac:cxnSpMk id="13" creationId="{EB1A4D3C-70FD-43BD-A968-A3B9F0BBD3B9}"/>
          </ac:cxnSpMkLst>
        </pc:cxnChg>
        <pc:cxnChg chg="mod">
          <ac:chgData name="Maxwell, Cameron" userId="71cc5448-efc8-4422-8a2b-f5977d5f0e7d" providerId="ADAL" clId="{70B46A5E-4079-4868-8CEE-609826D69CA4}" dt="2020-11-13T12:43:09.955" v="97"/>
          <ac:cxnSpMkLst>
            <pc:docMk/>
            <pc:sldMk cId="1777186924" sldId="258"/>
            <ac:cxnSpMk id="21" creationId="{CD64CEE6-FF04-473F-9085-9FF618E2B9BF}"/>
          </ac:cxnSpMkLst>
        </pc:cxnChg>
        <pc:cxnChg chg="mod">
          <ac:chgData name="Maxwell, Cameron" userId="71cc5448-efc8-4422-8a2b-f5977d5f0e7d" providerId="ADAL" clId="{70B46A5E-4079-4868-8CEE-609826D69CA4}" dt="2020-11-13T12:43:09.955" v="97"/>
          <ac:cxnSpMkLst>
            <pc:docMk/>
            <pc:sldMk cId="1777186924" sldId="258"/>
            <ac:cxnSpMk id="22" creationId="{243C5DE5-1C06-41F3-B3DF-C01D5C61F2F5}"/>
          </ac:cxnSpMkLst>
        </pc:cxnChg>
        <pc:cxnChg chg="mod">
          <ac:chgData name="Maxwell, Cameron" userId="71cc5448-efc8-4422-8a2b-f5977d5f0e7d" providerId="ADAL" clId="{70B46A5E-4079-4868-8CEE-609826D69CA4}" dt="2020-11-13T12:43:09.955" v="97"/>
          <ac:cxnSpMkLst>
            <pc:docMk/>
            <pc:sldMk cId="1777186924" sldId="258"/>
            <ac:cxnSpMk id="23" creationId="{B09C7D1C-A5AB-441F-8861-36C2639C18F2}"/>
          </ac:cxnSpMkLst>
        </pc:cxnChg>
        <pc:cxnChg chg="mod">
          <ac:chgData name="Maxwell, Cameron" userId="71cc5448-efc8-4422-8a2b-f5977d5f0e7d" providerId="ADAL" clId="{70B46A5E-4079-4868-8CEE-609826D69CA4}" dt="2020-11-13T12:49:19.885" v="116"/>
          <ac:cxnSpMkLst>
            <pc:docMk/>
            <pc:sldMk cId="1777186924" sldId="258"/>
            <ac:cxnSpMk id="43" creationId="{E93B5CB8-0ED6-4AB9-9B25-991309132995}"/>
          </ac:cxnSpMkLst>
        </pc:cxnChg>
        <pc:cxnChg chg="mod">
          <ac:chgData name="Maxwell, Cameron" userId="71cc5448-efc8-4422-8a2b-f5977d5f0e7d" providerId="ADAL" clId="{70B46A5E-4079-4868-8CEE-609826D69CA4}" dt="2020-11-13T12:49:19.885" v="116"/>
          <ac:cxnSpMkLst>
            <pc:docMk/>
            <pc:sldMk cId="1777186924" sldId="258"/>
            <ac:cxnSpMk id="44" creationId="{80B60485-8615-4BA2-868A-8CF5601BC4F1}"/>
          </ac:cxnSpMkLst>
        </pc:cxnChg>
        <pc:cxnChg chg="mod">
          <ac:chgData name="Maxwell, Cameron" userId="71cc5448-efc8-4422-8a2b-f5977d5f0e7d" providerId="ADAL" clId="{70B46A5E-4079-4868-8CEE-609826D69CA4}" dt="2020-11-13T12:53:00.582" v="137"/>
          <ac:cxnSpMkLst>
            <pc:docMk/>
            <pc:sldMk cId="1777186924" sldId="258"/>
            <ac:cxnSpMk id="58" creationId="{4715B309-A5C7-4ECA-B355-AA71919546FF}"/>
          </ac:cxnSpMkLst>
        </pc:cxnChg>
        <pc:cxnChg chg="mod">
          <ac:chgData name="Maxwell, Cameron" userId="71cc5448-efc8-4422-8a2b-f5977d5f0e7d" providerId="ADAL" clId="{70B46A5E-4079-4868-8CEE-609826D69CA4}" dt="2020-11-13T12:53:00.582" v="137"/>
          <ac:cxnSpMkLst>
            <pc:docMk/>
            <pc:sldMk cId="1777186924" sldId="258"/>
            <ac:cxnSpMk id="59" creationId="{3EBDD77E-749F-4216-9AC1-F1240769BBD7}"/>
          </ac:cxnSpMkLst>
        </pc:cxnChg>
      </pc:sldChg>
      <pc:sldChg chg="addSp delSp modSp new mod">
        <pc:chgData name="Maxwell, Cameron" userId="71cc5448-efc8-4422-8a2b-f5977d5f0e7d" providerId="ADAL" clId="{70B46A5E-4079-4868-8CEE-609826D69CA4}" dt="2020-11-16T12:09:32.895" v="167"/>
        <pc:sldMkLst>
          <pc:docMk/>
          <pc:sldMk cId="2011487914" sldId="260"/>
        </pc:sldMkLst>
        <pc:spChg chg="del">
          <ac:chgData name="Maxwell, Cameron" userId="71cc5448-efc8-4422-8a2b-f5977d5f0e7d" providerId="ADAL" clId="{70B46A5E-4079-4868-8CEE-609826D69CA4}" dt="2020-11-16T12:09:22.705" v="163" actId="478"/>
          <ac:spMkLst>
            <pc:docMk/>
            <pc:sldMk cId="2011487914" sldId="260"/>
            <ac:spMk id="2" creationId="{11D42A33-DF5C-441D-8818-D00CB976E1BC}"/>
          </ac:spMkLst>
        </pc:spChg>
        <pc:spChg chg="del">
          <ac:chgData name="Maxwell, Cameron" userId="71cc5448-efc8-4422-8a2b-f5977d5f0e7d" providerId="ADAL" clId="{70B46A5E-4079-4868-8CEE-609826D69CA4}" dt="2020-11-16T12:09:24.903" v="164" actId="478"/>
          <ac:spMkLst>
            <pc:docMk/>
            <pc:sldMk cId="2011487914" sldId="260"/>
            <ac:spMk id="3" creationId="{03BB6D3A-FDC8-4C40-8719-B30E89B676A1}"/>
          </ac:spMkLst>
        </pc:spChg>
        <pc:spChg chg="mod">
          <ac:chgData name="Maxwell, Cameron" userId="71cc5448-efc8-4422-8a2b-f5977d5f0e7d" providerId="ADAL" clId="{70B46A5E-4079-4868-8CEE-609826D69CA4}" dt="2020-11-16T12:09:32.895" v="167"/>
          <ac:spMkLst>
            <pc:docMk/>
            <pc:sldMk cId="2011487914" sldId="260"/>
            <ac:spMk id="10" creationId="{414DBE0F-6E44-424A-8EB7-E42A1576255E}"/>
          </ac:spMkLst>
        </pc:spChg>
        <pc:spChg chg="mod">
          <ac:chgData name="Maxwell, Cameron" userId="71cc5448-efc8-4422-8a2b-f5977d5f0e7d" providerId="ADAL" clId="{70B46A5E-4079-4868-8CEE-609826D69CA4}" dt="2020-11-16T12:09:32.895" v="167"/>
          <ac:spMkLst>
            <pc:docMk/>
            <pc:sldMk cId="2011487914" sldId="260"/>
            <ac:spMk id="11" creationId="{43499F92-0E1C-4D5B-A65F-98353322F1DE}"/>
          </ac:spMkLst>
        </pc:spChg>
        <pc:spChg chg="mod">
          <ac:chgData name="Maxwell, Cameron" userId="71cc5448-efc8-4422-8a2b-f5977d5f0e7d" providerId="ADAL" clId="{70B46A5E-4079-4868-8CEE-609826D69CA4}" dt="2020-11-16T12:09:32.895" v="167"/>
          <ac:spMkLst>
            <pc:docMk/>
            <pc:sldMk cId="2011487914" sldId="260"/>
            <ac:spMk id="12" creationId="{1B450A62-78AC-4A19-9404-463ACFDFDBA1}"/>
          </ac:spMkLst>
        </pc:spChg>
        <pc:spChg chg="mod">
          <ac:chgData name="Maxwell, Cameron" userId="71cc5448-efc8-4422-8a2b-f5977d5f0e7d" providerId="ADAL" clId="{70B46A5E-4079-4868-8CEE-609826D69CA4}" dt="2020-11-16T12:09:32.895" v="167"/>
          <ac:spMkLst>
            <pc:docMk/>
            <pc:sldMk cId="2011487914" sldId="260"/>
            <ac:spMk id="15" creationId="{FE1FBCB5-9840-413D-A14F-102BA172B2B9}"/>
          </ac:spMkLst>
        </pc:spChg>
        <pc:spChg chg="mod">
          <ac:chgData name="Maxwell, Cameron" userId="71cc5448-efc8-4422-8a2b-f5977d5f0e7d" providerId="ADAL" clId="{70B46A5E-4079-4868-8CEE-609826D69CA4}" dt="2020-11-16T12:09:32.895" v="167"/>
          <ac:spMkLst>
            <pc:docMk/>
            <pc:sldMk cId="2011487914" sldId="260"/>
            <ac:spMk id="16" creationId="{0FAA6905-0255-49CA-B63E-220B43EA1844}"/>
          </ac:spMkLst>
        </pc:spChg>
        <pc:grpChg chg="add mod">
          <ac:chgData name="Maxwell, Cameron" userId="71cc5448-efc8-4422-8a2b-f5977d5f0e7d" providerId="ADAL" clId="{70B46A5E-4079-4868-8CEE-609826D69CA4}" dt="2020-11-16T12:09:32.895" v="167"/>
          <ac:grpSpMkLst>
            <pc:docMk/>
            <pc:sldMk cId="2011487914" sldId="260"/>
            <ac:grpSpMk id="4" creationId="{16C020AC-27E0-4FAD-A64B-3D7A3A80094E}"/>
          </ac:grpSpMkLst>
        </pc:grpChg>
        <pc:grpChg chg="mod">
          <ac:chgData name="Maxwell, Cameron" userId="71cc5448-efc8-4422-8a2b-f5977d5f0e7d" providerId="ADAL" clId="{70B46A5E-4079-4868-8CEE-609826D69CA4}" dt="2020-11-16T12:09:32.895" v="167"/>
          <ac:grpSpMkLst>
            <pc:docMk/>
            <pc:sldMk cId="2011487914" sldId="260"/>
            <ac:grpSpMk id="5" creationId="{C6BEBD8C-1F01-495A-8474-DE3A7A2C4397}"/>
          </ac:grpSpMkLst>
        </pc:grpChg>
        <pc:grpChg chg="mod">
          <ac:chgData name="Maxwell, Cameron" userId="71cc5448-efc8-4422-8a2b-f5977d5f0e7d" providerId="ADAL" clId="{70B46A5E-4079-4868-8CEE-609826D69CA4}" dt="2020-11-16T12:09:32.895" v="167"/>
          <ac:grpSpMkLst>
            <pc:docMk/>
            <pc:sldMk cId="2011487914" sldId="260"/>
            <ac:grpSpMk id="6" creationId="{85682829-F7ED-421C-AA72-00ED827CF4DB}"/>
          </ac:grpSpMkLst>
        </pc:grpChg>
        <pc:picChg chg="mod">
          <ac:chgData name="Maxwell, Cameron" userId="71cc5448-efc8-4422-8a2b-f5977d5f0e7d" providerId="ADAL" clId="{70B46A5E-4079-4868-8CEE-609826D69CA4}" dt="2020-11-16T12:09:32.895" v="167"/>
          <ac:picMkLst>
            <pc:docMk/>
            <pc:sldMk cId="2011487914" sldId="260"/>
            <ac:picMk id="7" creationId="{A7B99E05-4737-4D60-A3DF-53C8E2DCFBB0}"/>
          </ac:picMkLst>
        </pc:picChg>
        <pc:picChg chg="mod">
          <ac:chgData name="Maxwell, Cameron" userId="71cc5448-efc8-4422-8a2b-f5977d5f0e7d" providerId="ADAL" clId="{70B46A5E-4079-4868-8CEE-609826D69CA4}" dt="2020-11-16T12:09:32.895" v="167"/>
          <ac:picMkLst>
            <pc:docMk/>
            <pc:sldMk cId="2011487914" sldId="260"/>
            <ac:picMk id="8" creationId="{5CBC0B19-799B-4958-A44D-56F2E32466F2}"/>
          </ac:picMkLst>
        </pc:picChg>
        <pc:picChg chg="mod">
          <ac:chgData name="Maxwell, Cameron" userId="71cc5448-efc8-4422-8a2b-f5977d5f0e7d" providerId="ADAL" clId="{70B46A5E-4079-4868-8CEE-609826D69CA4}" dt="2020-11-16T12:09:32.895" v="167"/>
          <ac:picMkLst>
            <pc:docMk/>
            <pc:sldMk cId="2011487914" sldId="260"/>
            <ac:picMk id="9" creationId="{2356299E-C96B-4F87-9358-0874E5277F03}"/>
          </ac:picMkLst>
        </pc:picChg>
        <pc:cxnChg chg="mod">
          <ac:chgData name="Maxwell, Cameron" userId="71cc5448-efc8-4422-8a2b-f5977d5f0e7d" providerId="ADAL" clId="{70B46A5E-4079-4868-8CEE-609826D69CA4}" dt="2020-11-16T12:09:32.895" v="167"/>
          <ac:cxnSpMkLst>
            <pc:docMk/>
            <pc:sldMk cId="2011487914" sldId="260"/>
            <ac:cxnSpMk id="13" creationId="{087AB225-9EFB-4682-83F4-496A7738769B}"/>
          </ac:cxnSpMkLst>
        </pc:cxnChg>
        <pc:cxnChg chg="mod">
          <ac:chgData name="Maxwell, Cameron" userId="71cc5448-efc8-4422-8a2b-f5977d5f0e7d" providerId="ADAL" clId="{70B46A5E-4079-4868-8CEE-609826D69CA4}" dt="2020-11-16T12:09:32.895" v="167"/>
          <ac:cxnSpMkLst>
            <pc:docMk/>
            <pc:sldMk cId="2011487914" sldId="260"/>
            <ac:cxnSpMk id="14" creationId="{04A11719-8293-43F2-AEB6-4DD95FAEF2E8}"/>
          </ac:cxnSpMkLst>
        </pc:cxnChg>
      </pc:sldChg>
      <pc:sldChg chg="addSp delSp modSp add mod">
        <pc:chgData name="Maxwell, Cameron" userId="71cc5448-efc8-4422-8a2b-f5977d5f0e7d" providerId="ADAL" clId="{70B46A5E-4079-4868-8CEE-609826D69CA4}" dt="2020-11-16T12:26:33.925" v="259" actId="1076"/>
        <pc:sldMkLst>
          <pc:docMk/>
          <pc:sldMk cId="380008572" sldId="262"/>
        </pc:sldMkLst>
        <pc:spChg chg="mod">
          <ac:chgData name="Maxwell, Cameron" userId="71cc5448-efc8-4422-8a2b-f5977d5f0e7d" providerId="ADAL" clId="{70B46A5E-4079-4868-8CEE-609826D69CA4}" dt="2020-11-16T12:14:44.416" v="183" actId="1076"/>
          <ac:spMkLst>
            <pc:docMk/>
            <pc:sldMk cId="380008572" sldId="262"/>
            <ac:spMk id="7" creationId="{A4CEF6CB-ABC7-4C4A-88ED-57D9FDCBE458}"/>
          </ac:spMkLst>
        </pc:spChg>
        <pc:spChg chg="mod">
          <ac:chgData name="Maxwell, Cameron" userId="71cc5448-efc8-4422-8a2b-f5977d5f0e7d" providerId="ADAL" clId="{70B46A5E-4079-4868-8CEE-609826D69CA4}" dt="2020-11-16T12:17:40.549" v="229" actId="1076"/>
          <ac:spMkLst>
            <pc:docMk/>
            <pc:sldMk cId="380008572" sldId="262"/>
            <ac:spMk id="10" creationId="{D421F711-5EE5-4FD9-ABC1-C44CE267E176}"/>
          </ac:spMkLst>
        </pc:spChg>
        <pc:spChg chg="mod">
          <ac:chgData name="Maxwell, Cameron" userId="71cc5448-efc8-4422-8a2b-f5977d5f0e7d" providerId="ADAL" clId="{70B46A5E-4079-4868-8CEE-609826D69CA4}" dt="2020-11-16T12:14:41.757" v="182" actId="1076"/>
          <ac:spMkLst>
            <pc:docMk/>
            <pc:sldMk cId="380008572" sldId="262"/>
            <ac:spMk id="11" creationId="{A7CDC217-E0B1-4F9A-9B91-152A890A4D96}"/>
          </ac:spMkLst>
        </pc:spChg>
        <pc:spChg chg="mod">
          <ac:chgData name="Maxwell, Cameron" userId="71cc5448-efc8-4422-8a2b-f5977d5f0e7d" providerId="ADAL" clId="{70B46A5E-4079-4868-8CEE-609826D69CA4}" dt="2020-11-16T12:12:50.697" v="179" actId="1076"/>
          <ac:spMkLst>
            <pc:docMk/>
            <pc:sldMk cId="380008572" sldId="262"/>
            <ac:spMk id="48" creationId="{EC9373A5-B9D7-4A53-8E6B-12C7771AA222}"/>
          </ac:spMkLst>
        </pc:spChg>
        <pc:spChg chg="mod">
          <ac:chgData name="Maxwell, Cameron" userId="71cc5448-efc8-4422-8a2b-f5977d5f0e7d" providerId="ADAL" clId="{70B46A5E-4079-4868-8CEE-609826D69CA4}" dt="2020-11-16T12:20:50.183" v="248" actId="1076"/>
          <ac:spMkLst>
            <pc:docMk/>
            <pc:sldMk cId="380008572" sldId="262"/>
            <ac:spMk id="61" creationId="{AB16A7D8-0EFE-4529-A0A5-A0756322E96F}"/>
          </ac:spMkLst>
        </pc:spChg>
        <pc:spChg chg="mod">
          <ac:chgData name="Maxwell, Cameron" userId="71cc5448-efc8-4422-8a2b-f5977d5f0e7d" providerId="ADAL" clId="{70B46A5E-4079-4868-8CEE-609826D69CA4}" dt="2020-11-16T12:18:30.541" v="234" actId="1076"/>
          <ac:spMkLst>
            <pc:docMk/>
            <pc:sldMk cId="380008572" sldId="262"/>
            <ac:spMk id="75" creationId="{FE0046BD-5854-49D3-A4DE-15E4861927FD}"/>
          </ac:spMkLst>
        </pc:spChg>
        <pc:spChg chg="mod">
          <ac:chgData name="Maxwell, Cameron" userId="71cc5448-efc8-4422-8a2b-f5977d5f0e7d" providerId="ADAL" clId="{70B46A5E-4079-4868-8CEE-609826D69CA4}" dt="2020-11-16T12:21:22.387" v="250" actId="1076"/>
          <ac:spMkLst>
            <pc:docMk/>
            <pc:sldMk cId="380008572" sldId="262"/>
            <ac:spMk id="76" creationId="{322E9B4F-7260-493E-A701-E6E87FA1B420}"/>
          </ac:spMkLst>
        </pc:spChg>
        <pc:spChg chg="mod">
          <ac:chgData name="Maxwell, Cameron" userId="71cc5448-efc8-4422-8a2b-f5977d5f0e7d" providerId="ADAL" clId="{70B46A5E-4079-4868-8CEE-609826D69CA4}" dt="2020-11-16T12:20:32.874" v="243" actId="1076"/>
          <ac:spMkLst>
            <pc:docMk/>
            <pc:sldMk cId="380008572" sldId="262"/>
            <ac:spMk id="77" creationId="{E3745567-C189-4F3E-8608-DE3277CF8CFD}"/>
          </ac:spMkLst>
        </pc:spChg>
        <pc:spChg chg="mod">
          <ac:chgData name="Maxwell, Cameron" userId="71cc5448-efc8-4422-8a2b-f5977d5f0e7d" providerId="ADAL" clId="{70B46A5E-4079-4868-8CEE-609826D69CA4}" dt="2020-11-16T12:15:55.481" v="202" actId="1076"/>
          <ac:spMkLst>
            <pc:docMk/>
            <pc:sldMk cId="380008572" sldId="262"/>
            <ac:spMk id="78" creationId="{FEB410AA-C052-4CDA-B508-F51A22F75157}"/>
          </ac:spMkLst>
        </pc:spChg>
        <pc:spChg chg="mod">
          <ac:chgData name="Maxwell, Cameron" userId="71cc5448-efc8-4422-8a2b-f5977d5f0e7d" providerId="ADAL" clId="{70B46A5E-4079-4868-8CEE-609826D69CA4}" dt="2020-11-16T12:15:12.705" v="193"/>
          <ac:spMkLst>
            <pc:docMk/>
            <pc:sldMk cId="380008572" sldId="262"/>
            <ac:spMk id="84" creationId="{D2906A39-DA73-438D-B91D-24BD91CDA69F}"/>
          </ac:spMkLst>
        </pc:spChg>
        <pc:spChg chg="mod">
          <ac:chgData name="Maxwell, Cameron" userId="71cc5448-efc8-4422-8a2b-f5977d5f0e7d" providerId="ADAL" clId="{70B46A5E-4079-4868-8CEE-609826D69CA4}" dt="2020-11-16T12:15:12.705" v="193"/>
          <ac:spMkLst>
            <pc:docMk/>
            <pc:sldMk cId="380008572" sldId="262"/>
            <ac:spMk id="85" creationId="{B634F2B2-3CDD-4CDA-B6FF-DEBB1896CB68}"/>
          </ac:spMkLst>
        </pc:spChg>
        <pc:spChg chg="mod">
          <ac:chgData name="Maxwell, Cameron" userId="71cc5448-efc8-4422-8a2b-f5977d5f0e7d" providerId="ADAL" clId="{70B46A5E-4079-4868-8CEE-609826D69CA4}" dt="2020-11-16T12:15:12.705" v="193"/>
          <ac:spMkLst>
            <pc:docMk/>
            <pc:sldMk cId="380008572" sldId="262"/>
            <ac:spMk id="86" creationId="{7A8ADA34-8611-4933-B4B3-9FF5169B71F7}"/>
          </ac:spMkLst>
        </pc:spChg>
        <pc:spChg chg="mod">
          <ac:chgData name="Maxwell, Cameron" userId="71cc5448-efc8-4422-8a2b-f5977d5f0e7d" providerId="ADAL" clId="{70B46A5E-4079-4868-8CEE-609826D69CA4}" dt="2020-11-16T12:15:12.705" v="193"/>
          <ac:spMkLst>
            <pc:docMk/>
            <pc:sldMk cId="380008572" sldId="262"/>
            <ac:spMk id="89" creationId="{217B675C-2559-430E-9B8F-C781BC481A29}"/>
          </ac:spMkLst>
        </pc:spChg>
        <pc:spChg chg="mod">
          <ac:chgData name="Maxwell, Cameron" userId="71cc5448-efc8-4422-8a2b-f5977d5f0e7d" providerId="ADAL" clId="{70B46A5E-4079-4868-8CEE-609826D69CA4}" dt="2020-11-16T12:15:12.705" v="193"/>
          <ac:spMkLst>
            <pc:docMk/>
            <pc:sldMk cId="380008572" sldId="262"/>
            <ac:spMk id="90" creationId="{D3CDBC32-2A02-4101-AB2C-3C7FA6913290}"/>
          </ac:spMkLst>
        </pc:spChg>
        <pc:spChg chg="mod">
          <ac:chgData name="Maxwell, Cameron" userId="71cc5448-efc8-4422-8a2b-f5977d5f0e7d" providerId="ADAL" clId="{70B46A5E-4079-4868-8CEE-609826D69CA4}" dt="2020-11-16T12:21:52.038" v="258" actId="1076"/>
          <ac:spMkLst>
            <pc:docMk/>
            <pc:sldMk cId="380008572" sldId="262"/>
            <ac:spMk id="99" creationId="{5FCC8C8E-22AD-4EE8-A48D-EB9C79C06CBB}"/>
          </ac:spMkLst>
        </pc:spChg>
        <pc:spChg chg="mod">
          <ac:chgData name="Maxwell, Cameron" userId="71cc5448-efc8-4422-8a2b-f5977d5f0e7d" providerId="ADAL" clId="{70B46A5E-4079-4868-8CEE-609826D69CA4}" dt="2020-11-16T12:21:47.816" v="256" actId="1076"/>
          <ac:spMkLst>
            <pc:docMk/>
            <pc:sldMk cId="380008572" sldId="262"/>
            <ac:spMk id="100" creationId="{2E775091-57CE-4664-9BDC-CBC6583846CD}"/>
          </ac:spMkLst>
        </pc:spChg>
        <pc:spChg chg="mod">
          <ac:chgData name="Maxwell, Cameron" userId="71cc5448-efc8-4422-8a2b-f5977d5f0e7d" providerId="ADAL" clId="{70B46A5E-4079-4868-8CEE-609826D69CA4}" dt="2020-11-16T12:18:42.836" v="237" actId="1076"/>
          <ac:spMkLst>
            <pc:docMk/>
            <pc:sldMk cId="380008572" sldId="262"/>
            <ac:spMk id="101" creationId="{C8EABD90-4632-4EBC-84D3-C70D3B8A29A1}"/>
          </ac:spMkLst>
        </pc:spChg>
        <pc:spChg chg="mod">
          <ac:chgData name="Maxwell, Cameron" userId="71cc5448-efc8-4422-8a2b-f5977d5f0e7d" providerId="ADAL" clId="{70B46A5E-4079-4868-8CEE-609826D69CA4}" dt="2020-11-16T12:16:03.757" v="203"/>
          <ac:spMkLst>
            <pc:docMk/>
            <pc:sldMk cId="380008572" sldId="262"/>
            <ac:spMk id="102" creationId="{DEF62923-4572-4A16-ADDC-4665A8BDF2A9}"/>
          </ac:spMkLst>
        </pc:spChg>
        <pc:spChg chg="mod">
          <ac:chgData name="Maxwell, Cameron" userId="71cc5448-efc8-4422-8a2b-f5977d5f0e7d" providerId="ADAL" clId="{70B46A5E-4079-4868-8CEE-609826D69CA4}" dt="2020-11-16T12:16:03.757" v="203"/>
          <ac:spMkLst>
            <pc:docMk/>
            <pc:sldMk cId="380008572" sldId="262"/>
            <ac:spMk id="103" creationId="{FE3BA334-595C-4F8B-B355-95C6653103A7}"/>
          </ac:spMkLst>
        </pc:spChg>
        <pc:spChg chg="mod">
          <ac:chgData name="Maxwell, Cameron" userId="71cc5448-efc8-4422-8a2b-f5977d5f0e7d" providerId="ADAL" clId="{70B46A5E-4079-4868-8CEE-609826D69CA4}" dt="2020-11-16T12:16:03.757" v="203"/>
          <ac:spMkLst>
            <pc:docMk/>
            <pc:sldMk cId="380008572" sldId="262"/>
            <ac:spMk id="104" creationId="{C1AEA886-A916-40D1-955F-5B2329C244C8}"/>
          </ac:spMkLst>
        </pc:spChg>
        <pc:spChg chg="mod">
          <ac:chgData name="Maxwell, Cameron" userId="71cc5448-efc8-4422-8a2b-f5977d5f0e7d" providerId="ADAL" clId="{70B46A5E-4079-4868-8CEE-609826D69CA4}" dt="2020-11-16T12:16:03.757" v="203"/>
          <ac:spMkLst>
            <pc:docMk/>
            <pc:sldMk cId="380008572" sldId="262"/>
            <ac:spMk id="107" creationId="{36F43B9B-E93B-4CDE-BF6D-BF74131A9BE3}"/>
          </ac:spMkLst>
        </pc:spChg>
        <pc:spChg chg="mod">
          <ac:chgData name="Maxwell, Cameron" userId="71cc5448-efc8-4422-8a2b-f5977d5f0e7d" providerId="ADAL" clId="{70B46A5E-4079-4868-8CEE-609826D69CA4}" dt="2020-11-16T12:16:03.757" v="203"/>
          <ac:spMkLst>
            <pc:docMk/>
            <pc:sldMk cId="380008572" sldId="262"/>
            <ac:spMk id="108" creationId="{E5E8162F-D8DD-4108-914A-E5A0E1AC820F}"/>
          </ac:spMkLst>
        </pc:spChg>
        <pc:grpChg chg="mod">
          <ac:chgData name="Maxwell, Cameron" userId="71cc5448-efc8-4422-8a2b-f5977d5f0e7d" providerId="ADAL" clId="{70B46A5E-4079-4868-8CEE-609826D69CA4}" dt="2020-11-16T12:20:39.077" v="244" actId="1076"/>
          <ac:grpSpMkLst>
            <pc:docMk/>
            <pc:sldMk cId="380008572" sldId="262"/>
            <ac:grpSpMk id="3" creationId="{A39963D5-23C2-451C-88DF-03107CFDC3C6}"/>
          </ac:grpSpMkLst>
        </pc:grpChg>
        <pc:grpChg chg="mod">
          <ac:chgData name="Maxwell, Cameron" userId="71cc5448-efc8-4422-8a2b-f5977d5f0e7d" providerId="ADAL" clId="{70B46A5E-4079-4868-8CEE-609826D69CA4}" dt="2020-11-16T12:21:31.393" v="252" actId="1076"/>
          <ac:grpSpMkLst>
            <pc:docMk/>
            <pc:sldMk cId="380008572" sldId="262"/>
            <ac:grpSpMk id="65" creationId="{56EF9AE3-23F9-4D1F-AE47-B233037443B6}"/>
          </ac:grpSpMkLst>
        </pc:grpChg>
        <pc:grpChg chg="add mod">
          <ac:chgData name="Maxwell, Cameron" userId="71cc5448-efc8-4422-8a2b-f5977d5f0e7d" providerId="ADAL" clId="{70B46A5E-4079-4868-8CEE-609826D69CA4}" dt="2020-11-16T12:15:52.076" v="201" actId="1076"/>
          <ac:grpSpMkLst>
            <pc:docMk/>
            <pc:sldMk cId="380008572" sldId="262"/>
            <ac:grpSpMk id="74" creationId="{8659C916-6AC2-4209-AE82-1D067CABB094}"/>
          </ac:grpSpMkLst>
        </pc:grpChg>
        <pc:grpChg chg="mod">
          <ac:chgData name="Maxwell, Cameron" userId="71cc5448-efc8-4422-8a2b-f5977d5f0e7d" providerId="ADAL" clId="{70B46A5E-4079-4868-8CEE-609826D69CA4}" dt="2020-11-16T12:15:12.705" v="193"/>
          <ac:grpSpMkLst>
            <pc:docMk/>
            <pc:sldMk cId="380008572" sldId="262"/>
            <ac:grpSpMk id="79" creationId="{05A3DE00-6A08-4D8E-8027-B0F3AA861C04}"/>
          </ac:grpSpMkLst>
        </pc:grpChg>
        <pc:grpChg chg="mod">
          <ac:chgData name="Maxwell, Cameron" userId="71cc5448-efc8-4422-8a2b-f5977d5f0e7d" providerId="ADAL" clId="{70B46A5E-4079-4868-8CEE-609826D69CA4}" dt="2020-11-16T12:15:12.705" v="193"/>
          <ac:grpSpMkLst>
            <pc:docMk/>
            <pc:sldMk cId="380008572" sldId="262"/>
            <ac:grpSpMk id="80" creationId="{039ED3D7-8DC9-4108-8EE4-D1CC7BECE8C2}"/>
          </ac:grpSpMkLst>
        </pc:grpChg>
        <pc:grpChg chg="add del mod">
          <ac:chgData name="Maxwell, Cameron" userId="71cc5448-efc8-4422-8a2b-f5977d5f0e7d" providerId="ADAL" clId="{70B46A5E-4079-4868-8CEE-609826D69CA4}" dt="2020-11-16T12:16:09.253" v="204" actId="478"/>
          <ac:grpSpMkLst>
            <pc:docMk/>
            <pc:sldMk cId="380008572" sldId="262"/>
            <ac:grpSpMk id="91" creationId="{1EDBB556-5529-4589-A076-F3998FE64B15}"/>
          </ac:grpSpMkLst>
        </pc:grpChg>
        <pc:grpChg chg="mod">
          <ac:chgData name="Maxwell, Cameron" userId="71cc5448-efc8-4422-8a2b-f5977d5f0e7d" providerId="ADAL" clId="{70B46A5E-4079-4868-8CEE-609826D69CA4}" dt="2020-11-16T12:16:03.757" v="203"/>
          <ac:grpSpMkLst>
            <pc:docMk/>
            <pc:sldMk cId="380008572" sldId="262"/>
            <ac:grpSpMk id="92" creationId="{0F4605D3-F8E9-4672-B89D-D84F9F76B53C}"/>
          </ac:grpSpMkLst>
        </pc:grpChg>
        <pc:grpChg chg="mod">
          <ac:chgData name="Maxwell, Cameron" userId="71cc5448-efc8-4422-8a2b-f5977d5f0e7d" providerId="ADAL" clId="{70B46A5E-4079-4868-8CEE-609826D69CA4}" dt="2020-11-16T12:16:03.757" v="203"/>
          <ac:grpSpMkLst>
            <pc:docMk/>
            <pc:sldMk cId="380008572" sldId="262"/>
            <ac:grpSpMk id="93" creationId="{B05B37A1-D910-456B-9A92-AD36BFC44049}"/>
          </ac:grpSpMkLst>
        </pc:grpChg>
        <pc:graphicFrameChg chg="mod">
          <ac:chgData name="Maxwell, Cameron" userId="71cc5448-efc8-4422-8a2b-f5977d5f0e7d" providerId="ADAL" clId="{70B46A5E-4079-4868-8CEE-609826D69CA4}" dt="2020-11-16T12:18:45.938" v="238" actId="1076"/>
          <ac:graphicFrameMkLst>
            <pc:docMk/>
            <pc:sldMk cId="380008572" sldId="262"/>
            <ac:graphicFrameMk id="26" creationId="{C0C56A4A-BD7F-4B81-BBB5-66EBCD9804C9}"/>
          </ac:graphicFrameMkLst>
        </pc:graphicFrameChg>
        <pc:graphicFrameChg chg="mod">
          <ac:chgData name="Maxwell, Cameron" userId="71cc5448-efc8-4422-8a2b-f5977d5f0e7d" providerId="ADAL" clId="{70B46A5E-4079-4868-8CEE-609826D69CA4}" dt="2020-11-16T12:18:48.199" v="239" actId="1076"/>
          <ac:graphicFrameMkLst>
            <pc:docMk/>
            <pc:sldMk cId="380008572" sldId="262"/>
            <ac:graphicFrameMk id="27" creationId="{D55B3A33-4926-4086-8933-DAF65F6CA652}"/>
          </ac:graphicFrameMkLst>
        </pc:graphicFrameChg>
        <pc:picChg chg="mod">
          <ac:chgData name="Maxwell, Cameron" userId="71cc5448-efc8-4422-8a2b-f5977d5f0e7d" providerId="ADAL" clId="{70B46A5E-4079-4868-8CEE-609826D69CA4}" dt="2020-11-16T12:26:33.925" v="259" actId="1076"/>
          <ac:picMkLst>
            <pc:docMk/>
            <pc:sldMk cId="380008572" sldId="262"/>
            <ac:picMk id="2" creationId="{4882FF85-FAD9-4699-8EF3-6F15EE973E98}"/>
          </ac:picMkLst>
        </pc:picChg>
        <pc:picChg chg="mod">
          <ac:chgData name="Maxwell, Cameron" userId="71cc5448-efc8-4422-8a2b-f5977d5f0e7d" providerId="ADAL" clId="{70B46A5E-4079-4868-8CEE-609826D69CA4}" dt="2020-11-16T12:21:20.578" v="249" actId="1076"/>
          <ac:picMkLst>
            <pc:docMk/>
            <pc:sldMk cId="380008572" sldId="262"/>
            <ac:picMk id="4" creationId="{6B318427-F255-41A9-8AC9-DE866251135D}"/>
          </ac:picMkLst>
        </pc:picChg>
        <pc:picChg chg="mod">
          <ac:chgData name="Maxwell, Cameron" userId="71cc5448-efc8-4422-8a2b-f5977d5f0e7d" providerId="ADAL" clId="{70B46A5E-4079-4868-8CEE-609826D69CA4}" dt="2020-11-16T12:21:24.346" v="251" actId="1076"/>
          <ac:picMkLst>
            <pc:docMk/>
            <pc:sldMk cId="380008572" sldId="262"/>
            <ac:picMk id="8" creationId="{6DA0EDC0-DFDB-4CCA-B784-FA9FCB349B19}"/>
          </ac:picMkLst>
        </pc:picChg>
        <pc:picChg chg="mod">
          <ac:chgData name="Maxwell, Cameron" userId="71cc5448-efc8-4422-8a2b-f5977d5f0e7d" providerId="ADAL" clId="{70B46A5E-4079-4868-8CEE-609826D69CA4}" dt="2020-11-16T12:17:42.081" v="230" actId="1076"/>
          <ac:picMkLst>
            <pc:docMk/>
            <pc:sldMk cId="380008572" sldId="262"/>
            <ac:picMk id="9" creationId="{BEFA82EA-3957-4119-B734-31BD68ECD078}"/>
          </ac:picMkLst>
        </pc:picChg>
        <pc:picChg chg="mod">
          <ac:chgData name="Maxwell, Cameron" userId="71cc5448-efc8-4422-8a2b-f5977d5f0e7d" providerId="ADAL" clId="{70B46A5E-4079-4868-8CEE-609826D69CA4}" dt="2020-11-16T12:20:44.788" v="246" actId="1076"/>
          <ac:picMkLst>
            <pc:docMk/>
            <pc:sldMk cId="380008572" sldId="262"/>
            <ac:picMk id="64" creationId="{F8473225-3DE2-4F0A-8193-22215D92DEEE}"/>
          </ac:picMkLst>
        </pc:picChg>
        <pc:picChg chg="mod">
          <ac:chgData name="Maxwell, Cameron" userId="71cc5448-efc8-4422-8a2b-f5977d5f0e7d" providerId="ADAL" clId="{70B46A5E-4079-4868-8CEE-609826D69CA4}" dt="2020-11-16T12:15:12.705" v="193"/>
          <ac:picMkLst>
            <pc:docMk/>
            <pc:sldMk cId="380008572" sldId="262"/>
            <ac:picMk id="81" creationId="{9B351B9F-D853-4EC3-A081-9403C5B0C832}"/>
          </ac:picMkLst>
        </pc:picChg>
        <pc:picChg chg="mod">
          <ac:chgData name="Maxwell, Cameron" userId="71cc5448-efc8-4422-8a2b-f5977d5f0e7d" providerId="ADAL" clId="{70B46A5E-4079-4868-8CEE-609826D69CA4}" dt="2020-11-16T12:15:12.705" v="193"/>
          <ac:picMkLst>
            <pc:docMk/>
            <pc:sldMk cId="380008572" sldId="262"/>
            <ac:picMk id="82" creationId="{DA0E3775-749C-4D3C-80B9-E1EA0C7ACBAB}"/>
          </ac:picMkLst>
        </pc:picChg>
        <pc:picChg chg="mod">
          <ac:chgData name="Maxwell, Cameron" userId="71cc5448-efc8-4422-8a2b-f5977d5f0e7d" providerId="ADAL" clId="{70B46A5E-4079-4868-8CEE-609826D69CA4}" dt="2020-11-16T12:15:12.705" v="193"/>
          <ac:picMkLst>
            <pc:docMk/>
            <pc:sldMk cId="380008572" sldId="262"/>
            <ac:picMk id="83" creationId="{0F8D7D0A-1477-45B7-9CB0-F8FF5479835A}"/>
          </ac:picMkLst>
        </pc:picChg>
        <pc:picChg chg="mod">
          <ac:chgData name="Maxwell, Cameron" userId="71cc5448-efc8-4422-8a2b-f5977d5f0e7d" providerId="ADAL" clId="{70B46A5E-4079-4868-8CEE-609826D69CA4}" dt="2020-11-16T12:16:03.757" v="203"/>
          <ac:picMkLst>
            <pc:docMk/>
            <pc:sldMk cId="380008572" sldId="262"/>
            <ac:picMk id="94" creationId="{A80BDC04-153A-46BC-A751-D05F6EDDAACF}"/>
          </ac:picMkLst>
        </pc:picChg>
        <pc:picChg chg="mod">
          <ac:chgData name="Maxwell, Cameron" userId="71cc5448-efc8-4422-8a2b-f5977d5f0e7d" providerId="ADAL" clId="{70B46A5E-4079-4868-8CEE-609826D69CA4}" dt="2020-11-16T12:16:03.757" v="203"/>
          <ac:picMkLst>
            <pc:docMk/>
            <pc:sldMk cId="380008572" sldId="262"/>
            <ac:picMk id="95" creationId="{725542B2-1616-45D2-9C47-1C171E8388FD}"/>
          </ac:picMkLst>
        </pc:picChg>
        <pc:picChg chg="mod">
          <ac:chgData name="Maxwell, Cameron" userId="71cc5448-efc8-4422-8a2b-f5977d5f0e7d" providerId="ADAL" clId="{70B46A5E-4079-4868-8CEE-609826D69CA4}" dt="2020-11-16T12:16:03.757" v="203"/>
          <ac:picMkLst>
            <pc:docMk/>
            <pc:sldMk cId="380008572" sldId="262"/>
            <ac:picMk id="96" creationId="{696A820A-B705-4837-BA50-B3315B9512C5}"/>
          </ac:picMkLst>
        </pc:picChg>
        <pc:picChg chg="mod ord">
          <ac:chgData name="Maxwell, Cameron" userId="71cc5448-efc8-4422-8a2b-f5977d5f0e7d" providerId="ADAL" clId="{70B46A5E-4079-4868-8CEE-609826D69CA4}" dt="2020-11-16T12:21:41.683" v="255" actId="167"/>
          <ac:picMkLst>
            <pc:docMk/>
            <pc:sldMk cId="380008572" sldId="262"/>
            <ac:picMk id="98" creationId="{D034B6FD-BFED-48E5-B721-E366D1B96211}"/>
          </ac:picMkLst>
        </pc:picChg>
        <pc:cxnChg chg="mod">
          <ac:chgData name="Maxwell, Cameron" userId="71cc5448-efc8-4422-8a2b-f5977d5f0e7d" providerId="ADAL" clId="{70B46A5E-4079-4868-8CEE-609826D69CA4}" dt="2020-11-16T12:15:12.705" v="193"/>
          <ac:cxnSpMkLst>
            <pc:docMk/>
            <pc:sldMk cId="380008572" sldId="262"/>
            <ac:cxnSpMk id="87" creationId="{E828EADD-1E4B-4D13-9814-16CC976962DD}"/>
          </ac:cxnSpMkLst>
        </pc:cxnChg>
        <pc:cxnChg chg="mod">
          <ac:chgData name="Maxwell, Cameron" userId="71cc5448-efc8-4422-8a2b-f5977d5f0e7d" providerId="ADAL" clId="{70B46A5E-4079-4868-8CEE-609826D69CA4}" dt="2020-11-16T12:15:12.705" v="193"/>
          <ac:cxnSpMkLst>
            <pc:docMk/>
            <pc:sldMk cId="380008572" sldId="262"/>
            <ac:cxnSpMk id="88" creationId="{95C21C35-5C3A-469A-96E5-C5E811E5F060}"/>
          </ac:cxnSpMkLst>
        </pc:cxnChg>
        <pc:cxnChg chg="mod">
          <ac:chgData name="Maxwell, Cameron" userId="71cc5448-efc8-4422-8a2b-f5977d5f0e7d" providerId="ADAL" clId="{70B46A5E-4079-4868-8CEE-609826D69CA4}" dt="2020-11-16T12:16:03.757" v="203"/>
          <ac:cxnSpMkLst>
            <pc:docMk/>
            <pc:sldMk cId="380008572" sldId="262"/>
            <ac:cxnSpMk id="105" creationId="{A06404B9-8487-4599-B3E2-0DD8C63DC29E}"/>
          </ac:cxnSpMkLst>
        </pc:cxnChg>
        <pc:cxnChg chg="mod">
          <ac:chgData name="Maxwell, Cameron" userId="71cc5448-efc8-4422-8a2b-f5977d5f0e7d" providerId="ADAL" clId="{70B46A5E-4079-4868-8CEE-609826D69CA4}" dt="2020-11-16T12:16:03.757" v="203"/>
          <ac:cxnSpMkLst>
            <pc:docMk/>
            <pc:sldMk cId="380008572" sldId="262"/>
            <ac:cxnSpMk id="106" creationId="{40584ABC-1A8D-4CB3-8C6B-022FE1C55310}"/>
          </ac:cxnSpMkLst>
        </pc:cxnChg>
      </pc:sldChg>
    </pc:docChg>
  </pc:docChgLst>
  <pc:docChgLst>
    <pc:chgData name="Ojuoko, Seun" userId="S::zo12@hw.ac.uk::d2d2d276-383c-45f1-899b-39ebbeacfd56" providerId="AD" clId="Web-{ABD2BB76-4E09-4CFF-B56F-B86AF2874C25}"/>
    <pc:docChg chg="modSld">
      <pc:chgData name="Ojuoko, Seun" userId="S::zo12@hw.ac.uk::d2d2d276-383c-45f1-899b-39ebbeacfd56" providerId="AD" clId="Web-{ABD2BB76-4E09-4CFF-B56F-B86AF2874C25}" dt="2020-11-16T12:05:00.873" v="19" actId="1076"/>
      <pc:docMkLst>
        <pc:docMk/>
      </pc:docMkLst>
      <pc:sldChg chg="modSp">
        <pc:chgData name="Ojuoko, Seun" userId="S::zo12@hw.ac.uk::d2d2d276-383c-45f1-899b-39ebbeacfd56" providerId="AD" clId="Web-{ABD2BB76-4E09-4CFF-B56F-B86AF2874C25}" dt="2020-11-16T12:05:00.873" v="19" actId="1076"/>
        <pc:sldMkLst>
          <pc:docMk/>
          <pc:sldMk cId="2654029588" sldId="257"/>
        </pc:sldMkLst>
        <pc:spChg chg="mod">
          <ac:chgData name="Ojuoko, Seun" userId="S::zo12@hw.ac.uk::d2d2d276-383c-45f1-899b-39ebbeacfd56" providerId="AD" clId="Web-{ABD2BB76-4E09-4CFF-B56F-B86AF2874C25}" dt="2020-11-16T12:05:00.873" v="19" actId="1076"/>
          <ac:spMkLst>
            <pc:docMk/>
            <pc:sldMk cId="2654029588" sldId="257"/>
            <ac:spMk id="74" creationId="{10E99270-D548-4177-90A9-5736DE56B1DE}"/>
          </ac:spMkLst>
        </pc:spChg>
      </pc:sldChg>
    </pc:docChg>
  </pc:docChgLst>
  <pc:docChgLst>
    <pc:chgData clId="Web-{85698E7D-1D0D-42DE-9C17-BD84C12DAB1D}"/>
    <pc:docChg chg="modSld">
      <pc:chgData name="" userId="" providerId="" clId="Web-{85698E7D-1D0D-42DE-9C17-BD84C12DAB1D}" dt="2020-11-14T15:46:39.972" v="0" actId="1076"/>
      <pc:docMkLst>
        <pc:docMk/>
      </pc:docMkLst>
      <pc:sldChg chg="modSp">
        <pc:chgData name="" userId="" providerId="" clId="Web-{85698E7D-1D0D-42DE-9C17-BD84C12DAB1D}" dt="2020-11-14T15:46:39.972" v="0" actId="1076"/>
        <pc:sldMkLst>
          <pc:docMk/>
          <pc:sldMk cId="2654029588" sldId="257"/>
        </pc:sldMkLst>
        <pc:picChg chg="mod">
          <ac:chgData name="" userId="" providerId="" clId="Web-{85698E7D-1D0D-42DE-9C17-BD84C12DAB1D}" dt="2020-11-14T15:46:39.972" v="0" actId="1076"/>
          <ac:picMkLst>
            <pc:docMk/>
            <pc:sldMk cId="2654029588" sldId="257"/>
            <ac:picMk id="4" creationId="{6B318427-F255-41A9-8AC9-DE866251135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absg\Desktop\Uni\Year%203\Business\Project\Cos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503187953179166E-2"/>
          <c:y val="2.2006154792269458E-2"/>
          <c:w val="0.52930419031989773"/>
          <c:h val="0.95598769041546106"/>
        </c:manualLayout>
      </c:layout>
      <c:pieChart>
        <c:varyColors val="1"/>
        <c:ser>
          <c:idx val="0"/>
          <c:order val="0"/>
          <c:tx>
            <c:strRef>
              <c:f>Sheet1!$H$36</c:f>
              <c:strCache>
                <c:ptCount val="1"/>
                <c:pt idx="0">
                  <c:v>GBP</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6E7-45F3-B662-0F2C0D03BD7F}"/>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6E7-45F3-B662-0F2C0D03BD7F}"/>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6E7-45F3-B662-0F2C0D03BD7F}"/>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D6E7-45F3-B662-0F2C0D03BD7F}"/>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D6E7-45F3-B662-0F2C0D03BD7F}"/>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D6E7-45F3-B662-0F2C0D03BD7F}"/>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D6E7-45F3-B662-0F2C0D03BD7F}"/>
              </c:ext>
            </c:extLst>
          </c:dPt>
          <c:dLbls>
            <c:dLbl>
              <c:idx val="0"/>
              <c:layout>
                <c:manualLayout>
                  <c:x val="-0.1190754593175853"/>
                  <c:y val="6.973133566637503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6E7-45F3-B662-0F2C0D03BD7F}"/>
                </c:ext>
              </c:extLst>
            </c:dLbl>
            <c:dLbl>
              <c:idx val="1"/>
              <c:layout>
                <c:manualLayout>
                  <c:x val="-8.1999562554680716E-2"/>
                  <c:y val="-0.16705380577427831"/>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6E7-45F3-B662-0F2C0D03BD7F}"/>
                </c:ext>
              </c:extLst>
            </c:dLbl>
            <c:dLbl>
              <c:idx val="2"/>
              <c:layout>
                <c:manualLayout>
                  <c:x val="5.9691601049868766E-2"/>
                  <c:y val="-0.174412365121026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6E7-45F3-B662-0F2C0D03BD7F}"/>
                </c:ext>
              </c:extLst>
            </c:dLbl>
            <c:dLbl>
              <c:idx val="3"/>
              <c:layout>
                <c:manualLayout>
                  <c:x val="0.10316338582677165"/>
                  <c:y val="-3.60852289297171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6E7-45F3-B662-0F2C0D03BD7F}"/>
                </c:ext>
              </c:extLst>
            </c:dLbl>
            <c:dLbl>
              <c:idx val="4"/>
              <c:layout>
                <c:manualLayout>
                  <c:x val="9.70726159230096E-2"/>
                  <c:y val="2.825131233595800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D6E7-45F3-B662-0F2C0D03BD7F}"/>
                </c:ext>
              </c:extLst>
            </c:dLbl>
            <c:dLbl>
              <c:idx val="5"/>
              <c:layout>
                <c:manualLayout>
                  <c:x val="8.3241907261592279E-2"/>
                  <c:y val="4.9218431029454654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D6E7-45F3-B662-0F2C0D03BD7F}"/>
                </c:ext>
              </c:extLst>
            </c:dLbl>
            <c:dLbl>
              <c:idx val="6"/>
              <c:layout>
                <c:manualLayout>
                  <c:x val="7.9241688538932584E-2"/>
                  <c:y val="0.1623191892680081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D6E7-45F3-B662-0F2C0D03BD7F}"/>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Sheet1!$G$37:$G$43</c:f>
              <c:strCache>
                <c:ptCount val="7"/>
                <c:pt idx="0">
                  <c:v>Solar Panels</c:v>
                </c:pt>
                <c:pt idx="1">
                  <c:v>Fencing</c:v>
                </c:pt>
                <c:pt idx="2">
                  <c:v>Salaries</c:v>
                </c:pt>
                <c:pt idx="3">
                  <c:v>Machines</c:v>
                </c:pt>
                <c:pt idx="4">
                  <c:v>Molds (stage 1 - 3)</c:v>
                </c:pt>
                <c:pt idx="5">
                  <c:v>Collection Points</c:v>
                </c:pt>
                <c:pt idx="6">
                  <c:v>Shipping (estimate)</c:v>
                </c:pt>
              </c:strCache>
            </c:strRef>
          </c:cat>
          <c:val>
            <c:numRef>
              <c:f>Sheet1!$H$37:$H$43</c:f>
              <c:numCache>
                <c:formatCode>"£"#,##0.00</c:formatCode>
                <c:ptCount val="7"/>
                <c:pt idx="0">
                  <c:v>19810.97</c:v>
                </c:pt>
                <c:pt idx="1">
                  <c:v>5744.1500000000005</c:v>
                </c:pt>
                <c:pt idx="2">
                  <c:v>12102.24</c:v>
                </c:pt>
                <c:pt idx="3">
                  <c:v>4333.22</c:v>
                </c:pt>
                <c:pt idx="4">
                  <c:v>3389.82</c:v>
                </c:pt>
                <c:pt idx="5">
                  <c:v>1439.65</c:v>
                </c:pt>
                <c:pt idx="6">
                  <c:v>10000</c:v>
                </c:pt>
              </c:numCache>
            </c:numRef>
          </c:val>
          <c:extLst>
            <c:ext xmlns:c16="http://schemas.microsoft.com/office/drawing/2014/chart" uri="{C3380CC4-5D6E-409C-BE32-E72D297353CC}">
              <c16:uniqueId val="{0000000E-D6E7-45F3-B662-0F2C0D03BD7F}"/>
            </c:ext>
          </c:extLst>
        </c:ser>
        <c:ser>
          <c:idx val="1"/>
          <c:order val="1"/>
          <c:tx>
            <c:strRef>
              <c:f>Sheet1!$I$36</c:f>
              <c:strCache>
                <c:ptCount val="1"/>
                <c:pt idx="0">
                  <c:v>Sol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0-D6E7-45F3-B662-0F2C0D03BD7F}"/>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2-D6E7-45F3-B662-0F2C0D03BD7F}"/>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4-D6E7-45F3-B662-0F2C0D03BD7F}"/>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6-D6E7-45F3-B662-0F2C0D03BD7F}"/>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8-D6E7-45F3-B662-0F2C0D03BD7F}"/>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A-D6E7-45F3-B662-0F2C0D03BD7F}"/>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C-D6E7-45F3-B662-0F2C0D03BD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Sheet1!$G$37:$G$43</c:f>
              <c:strCache>
                <c:ptCount val="7"/>
                <c:pt idx="0">
                  <c:v>Solar Panels</c:v>
                </c:pt>
                <c:pt idx="1">
                  <c:v>Fencing</c:v>
                </c:pt>
                <c:pt idx="2">
                  <c:v>Salaries</c:v>
                </c:pt>
                <c:pt idx="3">
                  <c:v>Machines</c:v>
                </c:pt>
                <c:pt idx="4">
                  <c:v>Molds (stage 1 - 3)</c:v>
                </c:pt>
                <c:pt idx="5">
                  <c:v>Collection Points</c:v>
                </c:pt>
                <c:pt idx="6">
                  <c:v>Shipping (estimate)</c:v>
                </c:pt>
              </c:strCache>
            </c:strRef>
          </c:cat>
          <c:val>
            <c:numRef>
              <c:f>Sheet1!$I$37:$I$43</c:f>
              <c:numCache>
                <c:formatCode>[$S/-C6B]\ #,##0.00</c:formatCode>
                <c:ptCount val="7"/>
                <c:pt idx="0">
                  <c:v>94819.09</c:v>
                </c:pt>
                <c:pt idx="1">
                  <c:v>27492.6</c:v>
                </c:pt>
                <c:pt idx="2">
                  <c:v>57508.86</c:v>
                </c:pt>
                <c:pt idx="3">
                  <c:v>20739.62</c:v>
                </c:pt>
                <c:pt idx="4">
                  <c:v>16224.33</c:v>
                </c:pt>
                <c:pt idx="5">
                  <c:v>6890.44</c:v>
                </c:pt>
                <c:pt idx="6">
                  <c:v>47519.19</c:v>
                </c:pt>
              </c:numCache>
            </c:numRef>
          </c:val>
          <c:extLst>
            <c:ext xmlns:c16="http://schemas.microsoft.com/office/drawing/2014/chart" uri="{C3380CC4-5D6E-409C-BE32-E72D297353CC}">
              <c16:uniqueId val="{0000001D-D6E7-45F3-B662-0F2C0D03BD7F}"/>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4376454778371317"/>
          <c:y val="4.4788274641852588E-2"/>
          <c:w val="0.22671089960424445"/>
          <c:h val="0.5314480081358188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0" cap="flat" cmpd="sng" algn="ctr">
      <a:solidFill>
        <a:srgbClr val="92D050"/>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8D293-AF79-4AAF-8A77-E8340241504B}" type="datetimeFigureOut">
              <a:rPr lang="en-GB" smtClean="0"/>
              <a:t>24/11/2020</a:t>
            </a:fld>
            <a:endParaRPr lang="en-GB"/>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9FC08-BDA4-4670-99A5-0E0AD70E7137}" type="slidenum">
              <a:rPr lang="en-GB" smtClean="0"/>
              <a:t>‹#›</a:t>
            </a:fld>
            <a:endParaRPr lang="en-GB"/>
          </a:p>
        </p:txBody>
      </p:sp>
    </p:spTree>
    <p:extLst>
      <p:ext uri="{BB962C8B-B14F-4D97-AF65-F5344CB8AC3E}">
        <p14:creationId xmlns:p14="http://schemas.microsoft.com/office/powerpoint/2010/main" val="788720453"/>
      </p:ext>
    </p:extLst>
  </p:cSld>
  <p:clrMap bg1="lt1" tx1="dk1" bg2="lt2" tx2="dk2" accent1="accent1" accent2="accent2" accent3="accent3" accent4="accent4" accent5="accent5" accent6="accent6" hlink="hlink" folHlink="folHlink"/>
  <p:notesStyle>
    <a:lvl1pPr marL="0" algn="l" defTabSz="2479578" rtl="0" eaLnBrk="1" latinLnBrk="0" hangingPunct="1">
      <a:defRPr sz="3254" kern="1200">
        <a:solidFill>
          <a:schemeClr val="tx1"/>
        </a:solidFill>
        <a:latin typeface="+mn-lt"/>
        <a:ea typeface="+mn-ea"/>
        <a:cs typeface="+mn-cs"/>
      </a:defRPr>
    </a:lvl1pPr>
    <a:lvl2pPr marL="1239789" algn="l" defTabSz="2479578" rtl="0" eaLnBrk="1" latinLnBrk="0" hangingPunct="1">
      <a:defRPr sz="3254" kern="1200">
        <a:solidFill>
          <a:schemeClr val="tx1"/>
        </a:solidFill>
        <a:latin typeface="+mn-lt"/>
        <a:ea typeface="+mn-ea"/>
        <a:cs typeface="+mn-cs"/>
      </a:defRPr>
    </a:lvl2pPr>
    <a:lvl3pPr marL="2479578" algn="l" defTabSz="2479578" rtl="0" eaLnBrk="1" latinLnBrk="0" hangingPunct="1">
      <a:defRPr sz="3254" kern="1200">
        <a:solidFill>
          <a:schemeClr val="tx1"/>
        </a:solidFill>
        <a:latin typeface="+mn-lt"/>
        <a:ea typeface="+mn-ea"/>
        <a:cs typeface="+mn-cs"/>
      </a:defRPr>
    </a:lvl3pPr>
    <a:lvl4pPr marL="3719368" algn="l" defTabSz="2479578" rtl="0" eaLnBrk="1" latinLnBrk="0" hangingPunct="1">
      <a:defRPr sz="3254" kern="1200">
        <a:solidFill>
          <a:schemeClr val="tx1"/>
        </a:solidFill>
        <a:latin typeface="+mn-lt"/>
        <a:ea typeface="+mn-ea"/>
        <a:cs typeface="+mn-cs"/>
      </a:defRPr>
    </a:lvl4pPr>
    <a:lvl5pPr marL="4959157" algn="l" defTabSz="2479578" rtl="0" eaLnBrk="1" latinLnBrk="0" hangingPunct="1">
      <a:defRPr sz="3254" kern="1200">
        <a:solidFill>
          <a:schemeClr val="tx1"/>
        </a:solidFill>
        <a:latin typeface="+mn-lt"/>
        <a:ea typeface="+mn-ea"/>
        <a:cs typeface="+mn-cs"/>
      </a:defRPr>
    </a:lvl5pPr>
    <a:lvl6pPr marL="6198946" algn="l" defTabSz="2479578" rtl="0" eaLnBrk="1" latinLnBrk="0" hangingPunct="1">
      <a:defRPr sz="3254" kern="1200">
        <a:solidFill>
          <a:schemeClr val="tx1"/>
        </a:solidFill>
        <a:latin typeface="+mn-lt"/>
        <a:ea typeface="+mn-ea"/>
        <a:cs typeface="+mn-cs"/>
      </a:defRPr>
    </a:lvl6pPr>
    <a:lvl7pPr marL="7438735" algn="l" defTabSz="2479578" rtl="0" eaLnBrk="1" latinLnBrk="0" hangingPunct="1">
      <a:defRPr sz="3254" kern="1200">
        <a:solidFill>
          <a:schemeClr val="tx1"/>
        </a:solidFill>
        <a:latin typeface="+mn-lt"/>
        <a:ea typeface="+mn-ea"/>
        <a:cs typeface="+mn-cs"/>
      </a:defRPr>
    </a:lvl7pPr>
    <a:lvl8pPr marL="8678525" algn="l" defTabSz="2479578" rtl="0" eaLnBrk="1" latinLnBrk="0" hangingPunct="1">
      <a:defRPr sz="3254" kern="1200">
        <a:solidFill>
          <a:schemeClr val="tx1"/>
        </a:solidFill>
        <a:latin typeface="+mn-lt"/>
        <a:ea typeface="+mn-ea"/>
        <a:cs typeface="+mn-cs"/>
      </a:defRPr>
    </a:lvl8pPr>
    <a:lvl9pPr marL="9918314" algn="l" defTabSz="2479578" rtl="0" eaLnBrk="1" latinLnBrk="0" hangingPunct="1">
      <a:defRPr sz="325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US"/>
              <a:t>Click to edit Master title style</a:t>
            </a:r>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US"/>
              <a:t>Click to edit Master subtitle style</a:t>
            </a:r>
          </a:p>
        </p:txBody>
      </p:sp>
      <p:sp>
        <p:nvSpPr>
          <p:cNvPr id="4" name="Date Placeholder 3"/>
          <p:cNvSpPr>
            <a:spLocks noGrp="1"/>
          </p:cNvSpPr>
          <p:nvPr>
            <p:ph type="dt" sz="half" idx="10"/>
          </p:nvPr>
        </p:nvSpPr>
        <p:spPr/>
        <p:txBody>
          <a:bodyPr/>
          <a:lstStyle/>
          <a:p>
            <a:fld id="{D5A9535F-2230-4628-978D-AB13A6D1164D}" type="datetimeFigureOut">
              <a:rPr lang="en-GB" smtClean="0"/>
              <a:t>24/11/2020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316206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9535F-2230-4628-978D-AB13A6D1164D}" type="datetimeFigureOut">
              <a:rPr lang="en-GB" smtClean="0"/>
              <a:t>24/11/2020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1561029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9535F-2230-4628-978D-AB13A6D1164D}" type="datetimeFigureOut">
              <a:rPr lang="en-GB" smtClean="0"/>
              <a:t>24/11/2020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297676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9535F-2230-4628-978D-AB13A6D1164D}" type="datetimeFigureOut">
              <a:rPr lang="en-GB" smtClean="0"/>
              <a:t>24/11/2020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58465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US"/>
              <a:t>Click to edit Master title style</a:t>
            </a:r>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solidFill>
              </a:defRPr>
            </a:lvl1pPr>
            <a:lvl2pPr marL="1425595" indent="0">
              <a:buNone/>
              <a:defRPr sz="6236">
                <a:solidFill>
                  <a:schemeClr val="tx1">
                    <a:tint val="75000"/>
                  </a:schemeClr>
                </a:solidFill>
              </a:defRPr>
            </a:lvl2pPr>
            <a:lvl3pPr marL="2851191" indent="0">
              <a:buNone/>
              <a:defRPr sz="5613">
                <a:solidFill>
                  <a:schemeClr val="tx1">
                    <a:tint val="75000"/>
                  </a:schemeClr>
                </a:solidFill>
              </a:defRPr>
            </a:lvl3pPr>
            <a:lvl4pPr marL="4276786" indent="0">
              <a:buNone/>
              <a:defRPr sz="4989">
                <a:solidFill>
                  <a:schemeClr val="tx1">
                    <a:tint val="75000"/>
                  </a:schemeClr>
                </a:solidFill>
              </a:defRPr>
            </a:lvl4pPr>
            <a:lvl5pPr marL="5702381" indent="0">
              <a:buNone/>
              <a:defRPr sz="4989">
                <a:solidFill>
                  <a:schemeClr val="tx1">
                    <a:tint val="75000"/>
                  </a:schemeClr>
                </a:solidFill>
              </a:defRPr>
            </a:lvl5pPr>
            <a:lvl6pPr marL="7127977" indent="0">
              <a:buNone/>
              <a:defRPr sz="4989">
                <a:solidFill>
                  <a:schemeClr val="tx1">
                    <a:tint val="75000"/>
                  </a:schemeClr>
                </a:solidFill>
              </a:defRPr>
            </a:lvl6pPr>
            <a:lvl7pPr marL="8553572" indent="0">
              <a:buNone/>
              <a:defRPr sz="4989">
                <a:solidFill>
                  <a:schemeClr val="tx1">
                    <a:tint val="75000"/>
                  </a:schemeClr>
                </a:solidFill>
              </a:defRPr>
            </a:lvl7pPr>
            <a:lvl8pPr marL="9979167" indent="0">
              <a:buNone/>
              <a:defRPr sz="4989">
                <a:solidFill>
                  <a:schemeClr val="tx1">
                    <a:tint val="75000"/>
                  </a:schemeClr>
                </a:solidFill>
              </a:defRPr>
            </a:lvl8pPr>
            <a:lvl9pPr marL="11404763" indent="0">
              <a:buNone/>
              <a:defRPr sz="49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A9535F-2230-4628-978D-AB13A6D1164D}" type="datetimeFigureOut">
              <a:rPr lang="en-GB" smtClean="0"/>
              <a:t>24/11/2020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252925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1421" y="5692400"/>
            <a:ext cx="12866966"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6826" y="5692400"/>
            <a:ext cx="12866966"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A9535F-2230-4628-978D-AB13A6D1164D}" type="datetimeFigureOut">
              <a:rPr lang="en-GB" smtClean="0"/>
              <a:t>24/11/2020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2079832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US"/>
              <a:t>Click to edit Master title style</a:t>
            </a:r>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US"/>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US"/>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A9535F-2230-4628-978D-AB13A6D1164D}" type="datetimeFigureOut">
              <a:rPr lang="en-GB" smtClean="0"/>
              <a:t>24/11/2020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327086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A9535F-2230-4628-978D-AB13A6D1164D}" type="datetimeFigureOut">
              <a:rPr lang="en-GB" smtClean="0"/>
              <a:t>24/11/2020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3676948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A9535F-2230-4628-978D-AB13A6D1164D}" type="datetimeFigureOut">
              <a:rPr lang="en-GB" smtClean="0"/>
              <a:t>24/11/2020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1996562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US"/>
              <a:t>Click to edit Master title style</a:t>
            </a:r>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US"/>
              <a:t>Click to edit Master text styles</a:t>
            </a:r>
          </a:p>
        </p:txBody>
      </p:sp>
      <p:sp>
        <p:nvSpPr>
          <p:cNvPr id="5" name="Date Placeholder 4"/>
          <p:cNvSpPr>
            <a:spLocks noGrp="1"/>
          </p:cNvSpPr>
          <p:nvPr>
            <p:ph type="dt" sz="half" idx="10"/>
          </p:nvPr>
        </p:nvSpPr>
        <p:spPr/>
        <p:txBody>
          <a:bodyPr/>
          <a:lstStyle/>
          <a:p>
            <a:fld id="{D5A9535F-2230-4628-978D-AB13A6D1164D}" type="datetimeFigureOut">
              <a:rPr lang="en-GB" smtClean="0"/>
              <a:t>24/11/2020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371175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US"/>
              <a:t>Click to edit Master title style</a:t>
            </a:r>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US"/>
              <a:t>Click icon to add picture</a:t>
            </a:r>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US"/>
              <a:t>Click to edit Master text styles</a:t>
            </a:r>
          </a:p>
        </p:txBody>
      </p:sp>
      <p:sp>
        <p:nvSpPr>
          <p:cNvPr id="5" name="Date Placeholder 4"/>
          <p:cNvSpPr>
            <a:spLocks noGrp="1"/>
          </p:cNvSpPr>
          <p:nvPr>
            <p:ph type="dt" sz="half" idx="10"/>
          </p:nvPr>
        </p:nvSpPr>
        <p:spPr/>
        <p:txBody>
          <a:bodyPr/>
          <a:lstStyle/>
          <a:p>
            <a:fld id="{D5A9535F-2230-4628-978D-AB13A6D1164D}" type="datetimeFigureOut">
              <a:rPr lang="en-GB" smtClean="0"/>
              <a:t>24/11/2020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2739958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75000"/>
                  </a:schemeClr>
                </a:solidFill>
              </a:defRPr>
            </a:lvl1pPr>
          </a:lstStyle>
          <a:p>
            <a:fld id="{D5A9535F-2230-4628-978D-AB13A6D1164D}" type="datetimeFigureOut">
              <a:rPr lang="en-GB" smtClean="0"/>
              <a:t>24/11/2020</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75000"/>
                  </a:schemeClr>
                </a:solidFill>
              </a:defRPr>
            </a:lvl1pPr>
          </a:lstStyle>
          <a:p>
            <a:fld id="{1C18FE70-99AB-4657-95FE-FA8C3FE8B9A1}" type="slidenum">
              <a:rPr lang="en-GB" smtClean="0"/>
              <a:t>‹#›</a:t>
            </a:fld>
            <a:endParaRPr lang="en-GB"/>
          </a:p>
        </p:txBody>
      </p:sp>
    </p:spTree>
    <p:extLst>
      <p:ext uri="{BB962C8B-B14F-4D97-AF65-F5344CB8AC3E}">
        <p14:creationId xmlns:p14="http://schemas.microsoft.com/office/powerpoint/2010/main" val="2346093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png"/><Relationship Id="rId18" Type="http://schemas.openxmlformats.org/officeDocument/2006/relationships/image" Target="../media/image90.pn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60.png"/><Relationship Id="rId17" Type="http://schemas.openxmlformats.org/officeDocument/2006/relationships/image" Target="../media/image9.png"/><Relationship Id="rId2" Type="http://schemas.openxmlformats.org/officeDocument/2006/relationships/image" Target="../media/image1.png"/><Relationship Id="rId16" Type="http://schemas.openxmlformats.org/officeDocument/2006/relationships/image" Target="../media/image80.png"/><Relationship Id="rId20"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image" Target="../media/image50.png"/><Relationship Id="rId19" Type="http://schemas.openxmlformats.org/officeDocument/2006/relationships/image" Target="../media/image10.png"/><Relationship Id="rId4" Type="http://schemas.openxmlformats.org/officeDocument/2006/relationships/image" Target="../media/image210.png"/><Relationship Id="rId9" Type="http://schemas.openxmlformats.org/officeDocument/2006/relationships/image" Target="../media/image5.png"/><Relationship Id="rId14" Type="http://schemas.openxmlformats.org/officeDocument/2006/relationships/image" Target="../media/image70.png"/><Relationship Id="rId22" Type="http://schemas.openxmlformats.org/officeDocument/2006/relationships/image" Target="../media/image110.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svg"/><Relationship Id="rId26" Type="http://schemas.microsoft.com/office/2007/relationships/hdphoto" Target="../media/hdphoto1.wdp"/><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image" Target="../media/image23.png"/><Relationship Id="rId16" Type="http://schemas.openxmlformats.org/officeDocument/2006/relationships/image" Target="../media/image37.svg"/><Relationship Id="rId20" Type="http://schemas.openxmlformats.org/officeDocument/2006/relationships/image" Target="../media/image41.gif"/><Relationship Id="rId29"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8.svg"/><Relationship Id="rId10" Type="http://schemas.openxmlformats.org/officeDocument/2006/relationships/image" Target="../media/image31.svg"/><Relationship Id="rId19" Type="http://schemas.openxmlformats.org/officeDocument/2006/relationships/image" Target="../media/image40.jpe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jpeg"/><Relationship Id="rId27" Type="http://schemas.openxmlformats.org/officeDocument/2006/relationships/image" Target="../media/image47.png"/><Relationship Id="rId30"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DBAEB5-33A9-48C0-B093-5A46B5A99D9E}"/>
              </a:ext>
            </a:extLst>
          </p:cNvPr>
          <p:cNvPicPr>
            <a:picLocks noChangeAspect="1"/>
          </p:cNvPicPr>
          <p:nvPr/>
        </p:nvPicPr>
        <p:blipFill>
          <a:blip r:embed="rId2"/>
          <a:stretch>
            <a:fillRect/>
          </a:stretch>
        </p:blipFill>
        <p:spPr>
          <a:xfrm>
            <a:off x="-41213" y="0"/>
            <a:ext cx="30357639" cy="21383625"/>
          </a:xfrm>
          <a:prstGeom prst="rect">
            <a:avLst/>
          </a:prstGeom>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951AA2C6-A6AD-4A69-A0FE-F04F86E5DDD1}"/>
                  </a:ext>
                </a:extLst>
              </p:cNvPr>
              <p:cNvGraphicFramePr>
                <a:graphicFrameLocks noChangeAspect="1"/>
              </p:cNvGraphicFramePr>
              <p:nvPr>
                <p:extLst>
                  <p:ext uri="{D42A27DB-BD31-4B8C-83A1-F6EECF244321}">
                    <p14:modId xmlns:p14="http://schemas.microsoft.com/office/powerpoint/2010/main" val="4200549165"/>
                  </p:ext>
                </p:extLst>
              </p:nvPr>
            </p:nvGraphicFramePr>
            <p:xfrm>
              <a:off x="218132" y="2380324"/>
              <a:ext cx="6963772" cy="6356123"/>
            </p:xfrm>
            <a:graphic>
              <a:graphicData uri="http://schemas.microsoft.com/office/powerpoint/2016/slidezoom">
                <pslz:sldZm>
                  <pslz:sldZmObj sldId="266" cId="2266865523">
                    <pslz:zmPr id="{E825D64A-30A3-42D3-877C-D3B67BC2C548}" returnToParent="0" transitionDur="1000" showBg="0">
                      <p166:blipFill xmlns:p166="http://schemas.microsoft.com/office/powerpoint/2016/6/main">
                        <a:blip r:embed="rId3"/>
                        <a:stretch>
                          <a:fillRect/>
                        </a:stretch>
                      </p166:blipFill>
                      <p166:spPr xmlns:p166="http://schemas.microsoft.com/office/powerpoint/2016/6/main">
                        <a:xfrm>
                          <a:off x="0" y="0"/>
                          <a:ext cx="6963772" cy="6356123"/>
                        </a:xfrm>
                        <a:prstGeom prst="rect">
                          <a:avLst/>
                        </a:prstGeom>
                      </p166:spPr>
                    </pslz:zmPr>
                  </pslz:sldZmObj>
                </pslz:sldZm>
              </a:graphicData>
            </a:graphic>
          </p:graphicFrame>
        </mc:Choice>
        <mc:Fallback xmlns="">
          <p:pic>
            <p:nvPicPr>
              <p:cNvPr id="4" name="Slide Zoom 3">
                <a:extLst>
                  <a:ext uri="{FF2B5EF4-FFF2-40B4-BE49-F238E27FC236}">
                    <a16:creationId xmlns:a16="http://schemas.microsoft.com/office/drawing/2014/main" id="{951AA2C6-A6AD-4A69-A0FE-F04F86E5DDD1}"/>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218132" y="2380324"/>
                <a:ext cx="6963772" cy="6356123"/>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5CA110-D0A2-4B9E-830A-1BFA972D5A7F}"/>
                  </a:ext>
                </a:extLst>
              </p:cNvPr>
              <p:cNvGraphicFramePr>
                <a:graphicFrameLocks noChangeAspect="1"/>
              </p:cNvGraphicFramePr>
              <p:nvPr>
                <p:extLst>
                  <p:ext uri="{D42A27DB-BD31-4B8C-83A1-F6EECF244321}">
                    <p14:modId xmlns:p14="http://schemas.microsoft.com/office/powerpoint/2010/main" val="3934983818"/>
                  </p:ext>
                </p:extLst>
              </p:nvPr>
            </p:nvGraphicFramePr>
            <p:xfrm>
              <a:off x="162340" y="8736447"/>
              <a:ext cx="6816011" cy="4968176"/>
            </p:xfrm>
            <a:graphic>
              <a:graphicData uri="http://schemas.microsoft.com/office/powerpoint/2016/slidezoom">
                <pslz:sldZm>
                  <pslz:sldZmObj sldId="268" cId="3728822204">
                    <pslz:zmPr id="{FCECDCEC-290C-4498-8597-75D3D6505398}" returnToParent="0" transitionDur="1000" showBg="0">
                      <p166:blipFill xmlns:p166="http://schemas.microsoft.com/office/powerpoint/2016/6/main">
                        <a:blip r:embed="rId5"/>
                        <a:stretch>
                          <a:fillRect/>
                        </a:stretch>
                      </p166:blipFill>
                      <p166:spPr xmlns:p166="http://schemas.microsoft.com/office/powerpoint/2016/6/main">
                        <a:xfrm>
                          <a:off x="0" y="0"/>
                          <a:ext cx="6816011" cy="4968176"/>
                        </a:xfrm>
                        <a:prstGeom prst="rect">
                          <a:avLst/>
                        </a:prstGeom>
                      </p166:spPr>
                    </pslz:zmPr>
                  </pslz:sldZmObj>
                </pslz:sldZm>
              </a:graphicData>
            </a:graphic>
          </p:graphicFrame>
        </mc:Choice>
        <mc:Fallback xmlns="">
          <p:pic>
            <p:nvPicPr>
              <p:cNvPr id="6" name="Slide Zoom 5">
                <a:extLst>
                  <a:ext uri="{FF2B5EF4-FFF2-40B4-BE49-F238E27FC236}">
                    <a16:creationId xmlns:a16="http://schemas.microsoft.com/office/drawing/2014/main" id="{5C5CA110-D0A2-4B9E-830A-1BFA972D5A7F}"/>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62340" y="8736447"/>
                <a:ext cx="6816011" cy="496817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F6ACA013-65AE-45D8-A1DB-4AD41A67A462}"/>
                  </a:ext>
                </a:extLst>
              </p:cNvPr>
              <p:cNvGraphicFramePr>
                <a:graphicFrameLocks noChangeAspect="1"/>
              </p:cNvGraphicFramePr>
              <p:nvPr>
                <p:extLst>
                  <p:ext uri="{D42A27DB-BD31-4B8C-83A1-F6EECF244321}">
                    <p14:modId xmlns:p14="http://schemas.microsoft.com/office/powerpoint/2010/main" val="3996603650"/>
                  </p:ext>
                </p:extLst>
              </p:nvPr>
            </p:nvGraphicFramePr>
            <p:xfrm>
              <a:off x="218132" y="13597711"/>
              <a:ext cx="7141052" cy="5405590"/>
            </p:xfrm>
            <a:graphic>
              <a:graphicData uri="http://schemas.microsoft.com/office/powerpoint/2016/slidezoom">
                <pslz:sldZm>
                  <pslz:sldZmObj sldId="267" cId="2861252270">
                    <pslz:zmPr id="{3072FE66-BE3B-4709-A60C-EFF47144B46A}" returnToParent="0" transitionDur="1000" showBg="0">
                      <p166:blipFill xmlns:p166="http://schemas.microsoft.com/office/powerpoint/2016/6/main">
                        <a:blip r:embed="rId7"/>
                        <a:stretch>
                          <a:fillRect/>
                        </a:stretch>
                      </p166:blipFill>
                      <p166:spPr xmlns:p166="http://schemas.microsoft.com/office/powerpoint/2016/6/main">
                        <a:xfrm>
                          <a:off x="0" y="0"/>
                          <a:ext cx="7141052" cy="5405590"/>
                        </a:xfrm>
                        <a:prstGeom prst="rect">
                          <a:avLst/>
                        </a:prstGeom>
                      </p166:spPr>
                    </pslz:zmPr>
                  </pslz:sldZmObj>
                </pslz:sldZm>
              </a:graphicData>
            </a:graphic>
          </p:graphicFrame>
        </mc:Choice>
        <mc:Fallback xmlns="">
          <p:pic>
            <p:nvPicPr>
              <p:cNvPr id="8" name="Slide Zoom 7">
                <a:extLst>
                  <a:ext uri="{FF2B5EF4-FFF2-40B4-BE49-F238E27FC236}">
                    <a16:creationId xmlns:a16="http://schemas.microsoft.com/office/drawing/2014/main" id="{F6ACA013-65AE-45D8-A1DB-4AD41A67A462}"/>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218132" y="13597711"/>
                <a:ext cx="7141052" cy="540559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4059E0F-9B5F-43A6-B1F5-3DC242296F1E}"/>
                  </a:ext>
                </a:extLst>
              </p:cNvPr>
              <p:cNvGraphicFramePr>
                <a:graphicFrameLocks noChangeAspect="1"/>
              </p:cNvGraphicFramePr>
              <p:nvPr>
                <p:extLst>
                  <p:ext uri="{D42A27DB-BD31-4B8C-83A1-F6EECF244321}">
                    <p14:modId xmlns:p14="http://schemas.microsoft.com/office/powerpoint/2010/main" val="82303284"/>
                  </p:ext>
                </p:extLst>
              </p:nvPr>
            </p:nvGraphicFramePr>
            <p:xfrm>
              <a:off x="355400" y="18896850"/>
              <a:ext cx="12860727" cy="2486775"/>
            </p:xfrm>
            <a:graphic>
              <a:graphicData uri="http://schemas.microsoft.com/office/powerpoint/2016/slidezoom">
                <pslz:sldZm>
                  <pslz:sldZmObj sldId="270" cId="1748684790">
                    <pslz:zmPr id="{E6D7A193-8AD2-418B-9380-D0D22FF1C4D0}" returnToParent="0" transitionDur="1000" showBg="0">
                      <p166:blipFill xmlns:p166="http://schemas.microsoft.com/office/powerpoint/2016/6/main">
                        <a:blip r:embed="rId9"/>
                        <a:stretch>
                          <a:fillRect/>
                        </a:stretch>
                      </p166:blipFill>
                      <p166:spPr xmlns:p166="http://schemas.microsoft.com/office/powerpoint/2016/6/main">
                        <a:xfrm>
                          <a:off x="0" y="0"/>
                          <a:ext cx="12860727" cy="2486775"/>
                        </a:xfrm>
                        <a:prstGeom prst="rect">
                          <a:avLst/>
                        </a:prstGeom>
                      </p166:spPr>
                    </pslz:zmPr>
                  </pslz:sldZmObj>
                </pslz:sldZm>
              </a:graphicData>
            </a:graphic>
          </p:graphicFrame>
        </mc:Choice>
        <mc:Fallback xmlns="">
          <p:pic>
            <p:nvPicPr>
              <p:cNvPr id="11" name="Slide Zoom 10">
                <a:extLst>
                  <a:ext uri="{FF2B5EF4-FFF2-40B4-BE49-F238E27FC236}">
                    <a16:creationId xmlns:a16="http://schemas.microsoft.com/office/drawing/2014/main" id="{E4059E0F-9B5F-43A6-B1F5-3DC242296F1E}"/>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355400" y="18896850"/>
                <a:ext cx="12860727" cy="248677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A6FB5FC0-2339-4340-A4EC-E0E0461F1D59}"/>
                  </a:ext>
                </a:extLst>
              </p:cNvPr>
              <p:cNvGraphicFramePr>
                <a:graphicFrameLocks noChangeAspect="1"/>
              </p:cNvGraphicFramePr>
              <p:nvPr>
                <p:extLst>
                  <p:ext uri="{D42A27DB-BD31-4B8C-83A1-F6EECF244321}">
                    <p14:modId xmlns:p14="http://schemas.microsoft.com/office/powerpoint/2010/main" val="1374230284"/>
                  </p:ext>
                </p:extLst>
              </p:nvPr>
            </p:nvGraphicFramePr>
            <p:xfrm>
              <a:off x="8057270" y="2380324"/>
              <a:ext cx="10764130" cy="8627491"/>
            </p:xfrm>
            <a:graphic>
              <a:graphicData uri="http://schemas.microsoft.com/office/powerpoint/2016/slidezoom">
                <pslz:sldZm>
                  <pslz:sldZmObj sldId="272" cId="2214487491">
                    <pslz:zmPr id="{E26FCF3F-2D90-4799-BD4D-2217BEE01007}" returnToParent="0" transitionDur="1000" showBg="0">
                      <p166:blipFill xmlns:p166="http://schemas.microsoft.com/office/powerpoint/2016/6/main">
                        <a:blip r:embed="rId11"/>
                        <a:stretch>
                          <a:fillRect/>
                        </a:stretch>
                      </p166:blipFill>
                      <p166:spPr xmlns:p166="http://schemas.microsoft.com/office/powerpoint/2016/6/main">
                        <a:xfrm>
                          <a:off x="0" y="0"/>
                          <a:ext cx="10764130" cy="8627491"/>
                        </a:xfrm>
                        <a:prstGeom prst="rect">
                          <a:avLst/>
                        </a:prstGeom>
                      </p166:spPr>
                    </pslz:zmPr>
                  </pslz:sldZmObj>
                </pslz:sldZm>
              </a:graphicData>
            </a:graphic>
          </p:graphicFrame>
        </mc:Choice>
        <mc:Fallback xmlns="">
          <p:pic>
            <p:nvPicPr>
              <p:cNvPr id="13" name="Slide Zoom 12">
                <a:extLst>
                  <a:ext uri="{FF2B5EF4-FFF2-40B4-BE49-F238E27FC236}">
                    <a16:creationId xmlns:a16="http://schemas.microsoft.com/office/drawing/2014/main" id="{A6FB5FC0-2339-4340-A4EC-E0E0461F1D59}"/>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8057270" y="2380324"/>
                <a:ext cx="10764130" cy="862749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CD3F9BC4-E9A1-4B9C-9AD5-1E87DB400DF7}"/>
                  </a:ext>
                </a:extLst>
              </p:cNvPr>
              <p:cNvGraphicFramePr>
                <a:graphicFrameLocks noChangeAspect="1"/>
              </p:cNvGraphicFramePr>
              <p:nvPr>
                <p:extLst>
                  <p:ext uri="{D42A27DB-BD31-4B8C-83A1-F6EECF244321}">
                    <p14:modId xmlns:p14="http://schemas.microsoft.com/office/powerpoint/2010/main" val="834162726"/>
                  </p:ext>
                </p:extLst>
              </p:nvPr>
            </p:nvGraphicFramePr>
            <p:xfrm>
              <a:off x="8234550" y="10989027"/>
              <a:ext cx="9499959" cy="5311479"/>
            </p:xfrm>
            <a:graphic>
              <a:graphicData uri="http://schemas.microsoft.com/office/powerpoint/2016/slidezoom">
                <pslz:sldZm>
                  <pslz:sldZmObj sldId="273" cId="2243168909">
                    <pslz:zmPr id="{A3668153-32BB-4EC4-9A88-1A467467B4FF}" returnToParent="0" transitionDur="1000" showBg="0">
                      <p166:blipFill xmlns:p166="http://schemas.microsoft.com/office/powerpoint/2016/6/main">
                        <a:blip r:embed="rId13"/>
                        <a:stretch>
                          <a:fillRect/>
                        </a:stretch>
                      </p166:blipFill>
                      <p166:spPr xmlns:p166="http://schemas.microsoft.com/office/powerpoint/2016/6/main">
                        <a:xfrm>
                          <a:off x="0" y="0"/>
                          <a:ext cx="9499959" cy="5311479"/>
                        </a:xfrm>
                        <a:prstGeom prst="rect">
                          <a:avLst/>
                        </a:prstGeom>
                      </p166:spPr>
                    </pslz:zmPr>
                  </pslz:sldZmObj>
                </pslz:sldZm>
              </a:graphicData>
            </a:graphic>
          </p:graphicFrame>
        </mc:Choice>
        <mc:Fallback xmlns="">
          <p:pic>
            <p:nvPicPr>
              <p:cNvPr id="15" name="Slide Zoom 14">
                <a:extLst>
                  <a:ext uri="{FF2B5EF4-FFF2-40B4-BE49-F238E27FC236}">
                    <a16:creationId xmlns:a16="http://schemas.microsoft.com/office/drawing/2014/main" id="{CD3F9BC4-E9A1-4B9C-9AD5-1E87DB400DF7}"/>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8234550" y="10989027"/>
                <a:ext cx="9499959" cy="531147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B5FE2E10-E4AD-4036-8014-A038E0CF198E}"/>
                  </a:ext>
                </a:extLst>
              </p:cNvPr>
              <p:cNvGraphicFramePr>
                <a:graphicFrameLocks noChangeAspect="1"/>
              </p:cNvGraphicFramePr>
              <p:nvPr>
                <p:extLst>
                  <p:ext uri="{D42A27DB-BD31-4B8C-83A1-F6EECF244321}">
                    <p14:modId xmlns:p14="http://schemas.microsoft.com/office/powerpoint/2010/main" val="2615156714"/>
                  </p:ext>
                </p:extLst>
              </p:nvPr>
            </p:nvGraphicFramePr>
            <p:xfrm>
              <a:off x="8277258" y="16537743"/>
              <a:ext cx="9877738" cy="3078775"/>
            </p:xfrm>
            <a:graphic>
              <a:graphicData uri="http://schemas.microsoft.com/office/powerpoint/2016/slidezoom">
                <pslz:sldZm>
                  <pslz:sldZmObj sldId="274" cId="1129449946">
                    <pslz:zmPr id="{AC7F27FC-E3DC-41A4-928B-1D5876963F31}" returnToParent="0" transitionDur="1000" showBg="0">
                      <p166:blipFill xmlns:p166="http://schemas.microsoft.com/office/powerpoint/2016/6/main">
                        <a:blip r:embed="rId15"/>
                        <a:stretch>
                          <a:fillRect/>
                        </a:stretch>
                      </p166:blipFill>
                      <p166:spPr xmlns:p166="http://schemas.microsoft.com/office/powerpoint/2016/6/main">
                        <a:xfrm>
                          <a:off x="0" y="0"/>
                          <a:ext cx="9877738" cy="3078775"/>
                        </a:xfrm>
                        <a:prstGeom prst="rect">
                          <a:avLst/>
                        </a:prstGeom>
                      </p166:spPr>
                    </pslz:zmPr>
                  </pslz:sldZmObj>
                </pslz:sldZm>
              </a:graphicData>
            </a:graphic>
          </p:graphicFrame>
        </mc:Choice>
        <mc:Fallback xmlns="">
          <p:pic>
            <p:nvPicPr>
              <p:cNvPr id="18" name="Slide Zoom 17">
                <a:extLst>
                  <a:ext uri="{FF2B5EF4-FFF2-40B4-BE49-F238E27FC236}">
                    <a16:creationId xmlns:a16="http://schemas.microsoft.com/office/drawing/2014/main" id="{B5FE2E10-E4AD-4036-8014-A038E0CF198E}"/>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8277258" y="16537743"/>
                <a:ext cx="9877738" cy="307877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16054AFA-4C97-49B1-BA3E-E5D19D176B62}"/>
                  </a:ext>
                </a:extLst>
              </p:cNvPr>
              <p:cNvGraphicFramePr>
                <a:graphicFrameLocks noChangeAspect="1"/>
              </p:cNvGraphicFramePr>
              <p:nvPr>
                <p:extLst>
                  <p:ext uri="{D42A27DB-BD31-4B8C-83A1-F6EECF244321}">
                    <p14:modId xmlns:p14="http://schemas.microsoft.com/office/powerpoint/2010/main" val="2755961235"/>
                  </p:ext>
                </p:extLst>
              </p:nvPr>
            </p:nvGraphicFramePr>
            <p:xfrm>
              <a:off x="20192405" y="0"/>
              <a:ext cx="9604009" cy="6783389"/>
            </p:xfrm>
            <a:graphic>
              <a:graphicData uri="http://schemas.microsoft.com/office/powerpoint/2016/slidezoom">
                <pslz:sldZm>
                  <pslz:sldZmObj sldId="275" cId="1943312009">
                    <pslz:zmPr id="{FC7CAC2F-CACD-49E6-8463-318BF8AC8C04}" returnToParent="0" transitionDur="1000" showBg="0">
                      <p166:blipFill xmlns:p166="http://schemas.microsoft.com/office/powerpoint/2016/6/main">
                        <a:blip r:embed="rId17"/>
                        <a:stretch>
                          <a:fillRect/>
                        </a:stretch>
                      </p166:blipFill>
                      <p166:spPr xmlns:p166="http://schemas.microsoft.com/office/powerpoint/2016/6/main">
                        <a:xfrm>
                          <a:off x="0" y="0"/>
                          <a:ext cx="9604009" cy="6783389"/>
                        </a:xfrm>
                        <a:prstGeom prst="rect">
                          <a:avLst/>
                        </a:prstGeom>
                      </p166:spPr>
                    </pslz:zmPr>
                  </pslz:sldZmObj>
                </pslz:sldZm>
              </a:graphicData>
            </a:graphic>
          </p:graphicFrame>
        </mc:Choice>
        <mc:Fallback xmlns="">
          <p:pic>
            <p:nvPicPr>
              <p:cNvPr id="20" name="Slide Zoom 19">
                <a:extLst>
                  <a:ext uri="{FF2B5EF4-FFF2-40B4-BE49-F238E27FC236}">
                    <a16:creationId xmlns:a16="http://schemas.microsoft.com/office/drawing/2014/main" id="{16054AFA-4C97-49B1-BA3E-E5D19D176B62}"/>
                  </a:ext>
                </a:extLst>
              </p:cNvPr>
              <p:cNvPicPr>
                <a:picLocks noGrp="1" noRot="1" noChangeAspect="1" noMove="1" noResize="1" noEditPoints="1" noAdjustHandles="1" noChangeArrowheads="1" noChangeShapeType="1"/>
              </p:cNvPicPr>
              <p:nvPr/>
            </p:nvPicPr>
            <p:blipFill>
              <a:blip r:embed="rId18"/>
              <a:stretch>
                <a:fillRect/>
              </a:stretch>
            </p:blipFill>
            <p:spPr>
              <a:xfrm>
                <a:off x="20192405" y="0"/>
                <a:ext cx="9604009" cy="678338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86BEE589-FA80-4AEA-B8BB-E833030A307C}"/>
                  </a:ext>
                </a:extLst>
              </p:cNvPr>
              <p:cNvGraphicFramePr>
                <a:graphicFrameLocks noChangeAspect="1"/>
              </p:cNvGraphicFramePr>
              <p:nvPr>
                <p:extLst>
                  <p:ext uri="{D42A27DB-BD31-4B8C-83A1-F6EECF244321}">
                    <p14:modId xmlns:p14="http://schemas.microsoft.com/office/powerpoint/2010/main" val="4023965384"/>
                  </p:ext>
                </p:extLst>
              </p:nvPr>
            </p:nvGraphicFramePr>
            <p:xfrm>
              <a:off x="20041663" y="6783389"/>
              <a:ext cx="9754751" cy="5984344"/>
            </p:xfrm>
            <a:graphic>
              <a:graphicData uri="http://schemas.microsoft.com/office/powerpoint/2016/slidezoom">
                <pslz:sldZm>
                  <pslz:sldZmObj sldId="276" cId="1408546046">
                    <pslz:zmPr id="{610B9F80-3B5F-452E-A2D3-3719EE9D1EBD}" returnToParent="0" transitionDur="1000" showBg="0">
                      <p166:blipFill xmlns:p166="http://schemas.microsoft.com/office/powerpoint/2016/6/main">
                        <a:blip r:embed="rId19"/>
                        <a:stretch>
                          <a:fillRect/>
                        </a:stretch>
                      </p166:blipFill>
                      <p166:spPr xmlns:p166="http://schemas.microsoft.com/office/powerpoint/2016/6/main">
                        <a:xfrm>
                          <a:off x="0" y="0"/>
                          <a:ext cx="9754751" cy="5984344"/>
                        </a:xfrm>
                        <a:prstGeom prst="rect">
                          <a:avLst/>
                        </a:prstGeom>
                      </p166:spPr>
                    </pslz:zmPr>
                  </pslz:sldZmObj>
                </pslz:sldZm>
              </a:graphicData>
            </a:graphic>
          </p:graphicFrame>
        </mc:Choice>
        <mc:Fallback xmlns="">
          <p:pic>
            <p:nvPicPr>
              <p:cNvPr id="22" name="Slide Zoom 21">
                <a:extLst>
                  <a:ext uri="{FF2B5EF4-FFF2-40B4-BE49-F238E27FC236}">
                    <a16:creationId xmlns:a16="http://schemas.microsoft.com/office/drawing/2014/main" id="{86BEE589-FA80-4AEA-B8BB-E833030A307C}"/>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20041663" y="6783389"/>
                <a:ext cx="9754751" cy="598434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798EF61-7D91-43EE-8EC4-5A0F0A6B1F42}"/>
                  </a:ext>
                </a:extLst>
              </p:cNvPr>
              <p:cNvGraphicFramePr>
                <a:graphicFrameLocks noChangeAspect="1"/>
              </p:cNvGraphicFramePr>
              <p:nvPr>
                <p:extLst>
                  <p:ext uri="{D42A27DB-BD31-4B8C-83A1-F6EECF244321}">
                    <p14:modId xmlns:p14="http://schemas.microsoft.com/office/powerpoint/2010/main" val="3649645883"/>
                  </p:ext>
                </p:extLst>
              </p:nvPr>
            </p:nvGraphicFramePr>
            <p:xfrm>
              <a:off x="18471454" y="12767733"/>
              <a:ext cx="11641419" cy="7041719"/>
            </p:xfrm>
            <a:graphic>
              <a:graphicData uri="http://schemas.microsoft.com/office/powerpoint/2016/slidezoom">
                <pslz:sldZm>
                  <pslz:sldZmObj sldId="277" cId="2183057939">
                    <pslz:zmPr id="{2F5E8144-BC3B-4A53-B3EC-95BE05901DE7}" returnToParent="0" transitionDur="1000" showBg="0">
                      <p166:blipFill xmlns:p166="http://schemas.microsoft.com/office/powerpoint/2016/6/main">
                        <a:blip r:embed="rId21"/>
                        <a:stretch>
                          <a:fillRect/>
                        </a:stretch>
                      </p166:blipFill>
                      <p166:spPr xmlns:p166="http://schemas.microsoft.com/office/powerpoint/2016/6/main">
                        <a:xfrm>
                          <a:off x="0" y="0"/>
                          <a:ext cx="11641419" cy="7041719"/>
                        </a:xfrm>
                        <a:prstGeom prst="rect">
                          <a:avLst/>
                        </a:prstGeom>
                      </p166:spPr>
                    </pslz:zmPr>
                  </pslz:sldZmObj>
                </pslz:sldZm>
              </a:graphicData>
            </a:graphic>
          </p:graphicFrame>
        </mc:Choice>
        <mc:Fallback xmlns="">
          <p:pic>
            <p:nvPicPr>
              <p:cNvPr id="24" name="Slide Zoom 23">
                <a:extLst>
                  <a:ext uri="{FF2B5EF4-FFF2-40B4-BE49-F238E27FC236}">
                    <a16:creationId xmlns:a16="http://schemas.microsoft.com/office/drawing/2014/main" id="{1798EF61-7D91-43EE-8EC4-5A0F0A6B1F42}"/>
                  </a:ext>
                </a:extLst>
              </p:cNvPr>
              <p:cNvPicPr>
                <a:picLocks noGrp="1" noRot="1" noChangeAspect="1" noMove="1" noResize="1" noEditPoints="1" noAdjustHandles="1" noChangeArrowheads="1" noChangeShapeType="1"/>
              </p:cNvPicPr>
              <p:nvPr/>
            </p:nvPicPr>
            <p:blipFill>
              <a:blip r:embed="rId22">
                <a:extLst>
                  <a:ext uri="{28A0092B-C50C-407E-A947-70E740481C1C}">
                    <a14:useLocalDpi xmlns:a14="http://schemas.microsoft.com/office/drawing/2010/main" val="0"/>
                  </a:ext>
                </a:extLst>
              </a:blip>
              <a:stretch>
                <a:fillRect/>
              </a:stretch>
            </p:blipFill>
            <p:spPr>
              <a:xfrm>
                <a:off x="18471454" y="12767733"/>
                <a:ext cx="11641419" cy="7041719"/>
              </a:xfrm>
              <a:prstGeom prst="rect">
                <a:avLst/>
              </a:prstGeom>
            </p:spPr>
          </p:pic>
        </mc:Fallback>
      </mc:AlternateContent>
    </p:spTree>
    <p:extLst>
      <p:ext uri="{BB962C8B-B14F-4D97-AF65-F5344CB8AC3E}">
        <p14:creationId xmlns:p14="http://schemas.microsoft.com/office/powerpoint/2010/main" val="151680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F99C6-E671-4947-AC61-9F63A17C9B3F}"/>
              </a:ext>
            </a:extLst>
          </p:cNvPr>
          <p:cNvSpPr/>
          <p:nvPr/>
        </p:nvSpPr>
        <p:spPr>
          <a:xfrm>
            <a:off x="0" y="0"/>
            <a:ext cx="30282608"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54BF3029-143D-4909-A2BC-1F578E37C54A}"/>
              </a:ext>
            </a:extLst>
          </p:cNvPr>
          <p:cNvPicPr>
            <a:picLocks noChangeAspect="1"/>
          </p:cNvPicPr>
          <p:nvPr/>
        </p:nvPicPr>
        <p:blipFill>
          <a:blip r:embed="rId2"/>
          <a:stretch>
            <a:fillRect/>
          </a:stretch>
        </p:blipFill>
        <p:spPr>
          <a:xfrm>
            <a:off x="0" y="-1"/>
            <a:ext cx="30318391" cy="21383625"/>
          </a:xfrm>
          <a:prstGeom prst="rect">
            <a:avLst/>
          </a:prstGeom>
        </p:spPr>
      </p:pic>
    </p:spTree>
    <p:extLst>
      <p:ext uri="{BB962C8B-B14F-4D97-AF65-F5344CB8AC3E}">
        <p14:creationId xmlns:p14="http://schemas.microsoft.com/office/powerpoint/2010/main" val="194331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3E38F3-FD43-4ADA-9489-F8B4A6F1D9ED}"/>
              </a:ext>
            </a:extLst>
          </p:cNvPr>
          <p:cNvSpPr/>
          <p:nvPr/>
        </p:nvSpPr>
        <p:spPr>
          <a:xfrm>
            <a:off x="0" y="0"/>
            <a:ext cx="30282608"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B9360179-278D-47F4-AA70-698AD7821426}"/>
              </a:ext>
            </a:extLst>
          </p:cNvPr>
          <p:cNvPicPr>
            <a:picLocks noChangeAspect="1"/>
          </p:cNvPicPr>
          <p:nvPr/>
        </p:nvPicPr>
        <p:blipFill>
          <a:blip r:embed="rId2"/>
          <a:stretch>
            <a:fillRect/>
          </a:stretch>
        </p:blipFill>
        <p:spPr>
          <a:xfrm>
            <a:off x="-1" y="0"/>
            <a:ext cx="30213993" cy="19100800"/>
          </a:xfrm>
          <a:prstGeom prst="rect">
            <a:avLst/>
          </a:prstGeom>
        </p:spPr>
      </p:pic>
    </p:spTree>
    <p:extLst>
      <p:ext uri="{BB962C8B-B14F-4D97-AF65-F5344CB8AC3E}">
        <p14:creationId xmlns:p14="http://schemas.microsoft.com/office/powerpoint/2010/main" val="1408546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ECE736-1246-429A-94E5-946C9ACE7B1E}"/>
              </a:ext>
            </a:extLst>
          </p:cNvPr>
          <p:cNvSpPr/>
          <p:nvPr/>
        </p:nvSpPr>
        <p:spPr>
          <a:xfrm>
            <a:off x="0" y="0"/>
            <a:ext cx="30282608"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9180115C-FD23-4BED-8384-B01EA1CC5450}"/>
              </a:ext>
            </a:extLst>
          </p:cNvPr>
          <p:cNvPicPr>
            <a:picLocks noChangeAspect="1"/>
          </p:cNvPicPr>
          <p:nvPr/>
        </p:nvPicPr>
        <p:blipFill>
          <a:blip r:embed="rId2"/>
          <a:stretch>
            <a:fillRect/>
          </a:stretch>
        </p:blipFill>
        <p:spPr>
          <a:xfrm>
            <a:off x="-7395" y="1533063"/>
            <a:ext cx="30282608" cy="18317497"/>
          </a:xfrm>
          <a:prstGeom prst="rect">
            <a:avLst/>
          </a:prstGeom>
        </p:spPr>
      </p:pic>
    </p:spTree>
    <p:extLst>
      <p:ext uri="{BB962C8B-B14F-4D97-AF65-F5344CB8AC3E}">
        <p14:creationId xmlns:p14="http://schemas.microsoft.com/office/powerpoint/2010/main" val="2183057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7C8A35-D55E-44DF-B51B-D184F8D2ADA4}"/>
              </a:ext>
            </a:extLst>
          </p:cNvPr>
          <p:cNvSpPr/>
          <p:nvPr/>
        </p:nvSpPr>
        <p:spPr>
          <a:xfrm>
            <a:off x="690726" y="2531345"/>
            <a:ext cx="2764650" cy="646331"/>
          </a:xfrm>
          <a:prstGeom prst="rect">
            <a:avLst/>
          </a:prstGeom>
          <a:noFill/>
        </p:spPr>
        <p:txBody>
          <a:bodyPr wrap="square" lIns="91440" tIns="45720" rIns="91440" bIns="45720">
            <a:spAutoFit/>
          </a:bodyPr>
          <a:lstStyle/>
          <a:p>
            <a:pPr algn="ctr"/>
            <a:r>
              <a:rPr lang="en-US" sz="3600" b="1" cap="none" spc="0" dirty="0">
                <a:ln w="0"/>
                <a:solidFill>
                  <a:srgbClr val="0070C0"/>
                </a:solidFill>
                <a:effectLst>
                  <a:outerShdw blurRad="38100" dist="19050" dir="2700000" algn="tl" rotWithShape="0">
                    <a:schemeClr val="dk1">
                      <a:alpha val="40000"/>
                    </a:schemeClr>
                  </a:outerShdw>
                </a:effectLst>
              </a:rPr>
              <a:t>1. About </a:t>
            </a:r>
            <a:r>
              <a:rPr lang="en-US" sz="3600" b="1" dirty="0">
                <a:ln w="0"/>
                <a:solidFill>
                  <a:srgbClr val="0070C0"/>
                </a:solidFill>
                <a:effectLst>
                  <a:outerShdw blurRad="38100" dist="19050" dir="2700000" algn="tl" rotWithShape="0">
                    <a:schemeClr val="dk1">
                      <a:alpha val="40000"/>
                    </a:schemeClr>
                  </a:outerShdw>
                </a:effectLst>
              </a:rPr>
              <a:t>U</a:t>
            </a:r>
            <a:r>
              <a:rPr lang="en-US" sz="3600" b="1" cap="none" spc="0" dirty="0">
                <a:ln w="0"/>
                <a:solidFill>
                  <a:srgbClr val="0070C0"/>
                </a:solidFill>
                <a:effectLst>
                  <a:outerShdw blurRad="38100" dist="19050" dir="2700000" algn="tl" rotWithShape="0">
                    <a:schemeClr val="dk1">
                      <a:alpha val="40000"/>
                    </a:schemeClr>
                  </a:outerShdw>
                </a:effectLst>
              </a:rPr>
              <a:t>s</a:t>
            </a:r>
          </a:p>
        </p:txBody>
      </p:sp>
      <p:sp>
        <p:nvSpPr>
          <p:cNvPr id="3" name="Rectangle 2">
            <a:extLst>
              <a:ext uri="{FF2B5EF4-FFF2-40B4-BE49-F238E27FC236}">
                <a16:creationId xmlns:a16="http://schemas.microsoft.com/office/drawing/2014/main" id="{9C3BE4F9-7C2F-4602-B38E-00432FCD28F9}"/>
              </a:ext>
            </a:extLst>
          </p:cNvPr>
          <p:cNvSpPr/>
          <p:nvPr/>
        </p:nvSpPr>
        <p:spPr>
          <a:xfrm>
            <a:off x="447608" y="3293038"/>
            <a:ext cx="6211259" cy="5346848"/>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GB" sz="2000" dirty="0">
                <a:latin typeface="Calibri" panose="020F0502020204030204" pitchFamily="34" charset="0"/>
                <a:ea typeface="Calibri" panose="020F0502020204030204" pitchFamily="34" charset="0"/>
                <a:cs typeface="Times New Roman" panose="02020603050405020304" pitchFamily="18" charset="0"/>
              </a:rPr>
              <a:t>Despite good amounts of tourism in the area the communities of Lobitos and Piedritas struggle from high levels of poverty. This is partly because much of the money generated from this tourism goes to foreign investors instead. </a:t>
            </a:r>
          </a:p>
          <a:p>
            <a:pPr marL="342900" lvl="0" indent="-342900">
              <a:lnSpc>
                <a:spcPct val="107000"/>
              </a:lnSpc>
              <a:spcAft>
                <a:spcPts val="0"/>
              </a:spcAft>
              <a:buFont typeface="Symbol" panose="05050102010706020507" pitchFamily="18" charset="2"/>
              <a:buChar char=""/>
            </a:pPr>
            <a:r>
              <a:rPr lang="en-GB" sz="2000" dirty="0">
                <a:latin typeface="Calibri" panose="020F0502020204030204" pitchFamily="34" charset="0"/>
                <a:ea typeface="Calibri" panose="020F0502020204030204" pitchFamily="34" charset="0"/>
                <a:cs typeface="Times New Roman" panose="02020603050405020304" pitchFamily="18" charset="0"/>
              </a:rPr>
              <a:t>In order to improve the quality of life of people in the region we plan to recycle their plastic waste into several solutions which can be used to help the community and several items which can be sold to tourists, generating capital which can then be reinvested into our project and allowing the local community to benefit more from the tourism industry. </a:t>
            </a:r>
          </a:p>
          <a:p>
            <a:pPr marL="342900" lvl="0" indent="-342900">
              <a:lnSpc>
                <a:spcPct val="107000"/>
              </a:lnSpc>
              <a:spcAft>
                <a:spcPts val="800"/>
              </a:spcAft>
              <a:buFont typeface="Symbol" panose="05050102010706020507" pitchFamily="18" charset="2"/>
              <a:buChar char=""/>
            </a:pPr>
            <a:r>
              <a:rPr lang="en-GB" sz="2000" dirty="0">
                <a:latin typeface="Calibri" panose="020F0502020204030204" pitchFamily="34" charset="0"/>
                <a:ea typeface="Calibri" panose="020F0502020204030204" pitchFamily="34" charset="0"/>
                <a:cs typeface="Times New Roman" panose="02020603050405020304" pitchFamily="18" charset="0"/>
              </a:rPr>
              <a:t>As plastic is so versatile it can be used to address a range of issues the communities faces from rainwater collection to school supplies. Our project also allows new solutions to be created as new issues come up. </a:t>
            </a:r>
          </a:p>
        </p:txBody>
      </p:sp>
      <p:grpSp>
        <p:nvGrpSpPr>
          <p:cNvPr id="6" name="Group 5">
            <a:extLst>
              <a:ext uri="{FF2B5EF4-FFF2-40B4-BE49-F238E27FC236}">
                <a16:creationId xmlns:a16="http://schemas.microsoft.com/office/drawing/2014/main" id="{85CC4566-4CA2-4306-91F7-234D7155CC51}"/>
              </a:ext>
            </a:extLst>
          </p:cNvPr>
          <p:cNvGrpSpPr/>
          <p:nvPr/>
        </p:nvGrpSpPr>
        <p:grpSpPr>
          <a:xfrm>
            <a:off x="447608" y="18574090"/>
            <a:ext cx="29456779" cy="5437841"/>
            <a:chOff x="-2030362" y="1358379"/>
            <a:chExt cx="13852704" cy="4477210"/>
          </a:xfrm>
        </p:grpSpPr>
        <p:sp>
          <p:nvSpPr>
            <p:cNvPr id="7" name="TextBox 6">
              <a:extLst>
                <a:ext uri="{FF2B5EF4-FFF2-40B4-BE49-F238E27FC236}">
                  <a16:creationId xmlns:a16="http://schemas.microsoft.com/office/drawing/2014/main" id="{26C280AF-1679-4216-81A8-C9B8BC7A7685}"/>
                </a:ext>
              </a:extLst>
            </p:cNvPr>
            <p:cNvSpPr txBox="1"/>
            <p:nvPr/>
          </p:nvSpPr>
          <p:spPr>
            <a:xfrm>
              <a:off x="-1929579" y="2310062"/>
              <a:ext cx="2967789" cy="3525527"/>
            </a:xfrm>
            <a:prstGeom prst="rect">
              <a:avLst/>
            </a:prstGeom>
            <a:noFill/>
          </p:spPr>
          <p:txBody>
            <a:bodyPr wrap="square" rtlCol="0">
              <a:spAutoFit/>
            </a:bodyPr>
            <a:lstStyle/>
            <a:p>
              <a:r>
                <a:rPr lang="en-GB" b="1"/>
                <a:t>Stage 0</a:t>
              </a:r>
            </a:p>
            <a:p>
              <a:r>
                <a:rPr lang="en-GB" sz="1600"/>
                <a:t>-  </a:t>
              </a:r>
              <a:r>
                <a:rPr lang="en-GB"/>
                <a:t>  Source Funding for the project</a:t>
              </a:r>
            </a:p>
            <a:p>
              <a:pPr marL="285750" indent="-285750">
                <a:buFontTx/>
                <a:buChar char="-"/>
              </a:pPr>
              <a:r>
                <a:rPr lang="en-GB"/>
                <a:t>Assemble and ship the required goods</a:t>
              </a:r>
            </a:p>
            <a:p>
              <a:pPr marL="285750" indent="-285750">
                <a:buFontTx/>
                <a:buChar char="-"/>
              </a:pPr>
              <a:r>
                <a:rPr lang="en-GB"/>
                <a:t>Acquire and develop the facility </a:t>
              </a:r>
            </a:p>
            <a:p>
              <a:pPr marL="285750" indent="-285750">
                <a:buFontTx/>
                <a:buChar char="-"/>
              </a:pPr>
              <a:r>
                <a:rPr lang="en-GB"/>
                <a:t>Begin training scheme for unemployed locals</a:t>
              </a:r>
            </a:p>
            <a:p>
              <a:pPr marL="285750" indent="-285750">
                <a:buFontTx/>
                <a:buChar char="-"/>
              </a:pPr>
              <a:endParaRPr lang="en-GB"/>
            </a:p>
            <a:p>
              <a:pPr marL="285750" indent="-285750">
                <a:buFontTx/>
                <a:buChar char="-"/>
              </a:pPr>
              <a:endParaRPr lang="en-GB"/>
            </a:p>
            <a:p>
              <a:pPr marL="285750" indent="-285750">
                <a:buFontTx/>
                <a:buChar char="-"/>
              </a:pPr>
              <a:endParaRPr lang="en-GB"/>
            </a:p>
            <a:p>
              <a:endParaRPr lang="en-GB" sz="2400"/>
            </a:p>
            <a:p>
              <a:endParaRPr lang="en-GB" sz="2400"/>
            </a:p>
            <a:p>
              <a:endParaRPr lang="en-GB" sz="2400"/>
            </a:p>
            <a:p>
              <a:endParaRPr lang="en-GB" sz="2400"/>
            </a:p>
          </p:txBody>
        </p:sp>
        <p:grpSp>
          <p:nvGrpSpPr>
            <p:cNvPr id="8" name="Group 7">
              <a:extLst>
                <a:ext uri="{FF2B5EF4-FFF2-40B4-BE49-F238E27FC236}">
                  <a16:creationId xmlns:a16="http://schemas.microsoft.com/office/drawing/2014/main" id="{9D9A212E-2C11-4511-BFF1-09B27ADAE66B}"/>
                </a:ext>
              </a:extLst>
            </p:cNvPr>
            <p:cNvGrpSpPr/>
            <p:nvPr/>
          </p:nvGrpSpPr>
          <p:grpSpPr>
            <a:xfrm>
              <a:off x="-2030362" y="1358379"/>
              <a:ext cx="13852704" cy="4231445"/>
              <a:chOff x="-2030362" y="1358379"/>
              <a:chExt cx="13852704" cy="4231445"/>
            </a:xfrm>
          </p:grpSpPr>
          <p:sp>
            <p:nvSpPr>
              <p:cNvPr id="9" name="Arrow: Right 8">
                <a:extLst>
                  <a:ext uri="{FF2B5EF4-FFF2-40B4-BE49-F238E27FC236}">
                    <a16:creationId xmlns:a16="http://schemas.microsoft.com/office/drawing/2014/main" id="{4701A9A1-DB10-48F7-8B5B-0D33ADDED115}"/>
                  </a:ext>
                </a:extLst>
              </p:cNvPr>
              <p:cNvSpPr/>
              <p:nvPr/>
            </p:nvSpPr>
            <p:spPr>
              <a:xfrm>
                <a:off x="-2030362" y="1358379"/>
                <a:ext cx="13837647" cy="3565358"/>
              </a:xfrm>
              <a:prstGeom prst="rightArrow">
                <a:avLst>
                  <a:gd name="adj1" fmla="val 47550"/>
                  <a:gd name="adj2" fmla="val 103608"/>
                </a:avLst>
              </a:prstGeom>
              <a:no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sp>
            <p:nvSpPr>
              <p:cNvPr id="10" name="TextBox 9">
                <a:extLst>
                  <a:ext uri="{FF2B5EF4-FFF2-40B4-BE49-F238E27FC236}">
                    <a16:creationId xmlns:a16="http://schemas.microsoft.com/office/drawing/2014/main" id="{E9DBB9D7-6853-416A-BA22-72FF92F830D1}"/>
                  </a:ext>
                </a:extLst>
              </p:cNvPr>
              <p:cNvSpPr txBox="1"/>
              <p:nvPr/>
            </p:nvSpPr>
            <p:spPr>
              <a:xfrm>
                <a:off x="644616" y="2344393"/>
                <a:ext cx="3946358" cy="1216348"/>
              </a:xfrm>
              <a:prstGeom prst="rect">
                <a:avLst/>
              </a:prstGeom>
              <a:noFill/>
            </p:spPr>
            <p:txBody>
              <a:bodyPr wrap="square" rtlCol="0">
                <a:spAutoFit/>
              </a:bodyPr>
              <a:lstStyle/>
              <a:p>
                <a:r>
                  <a:rPr lang="en-GB" b="1" dirty="0"/>
                  <a:t>Stage 1</a:t>
                </a:r>
                <a:endParaRPr lang="en-GB" dirty="0"/>
              </a:p>
              <a:p>
                <a:pPr marL="285750" indent="-285750">
                  <a:buFontTx/>
                  <a:buChar char="-"/>
                </a:pPr>
                <a:r>
                  <a:rPr lang="en-GB" dirty="0"/>
                  <a:t>Place Recycling collection points &amp; Collect all available recycled plastics</a:t>
                </a:r>
              </a:p>
              <a:p>
                <a:pPr marL="285750" indent="-285750">
                  <a:buFontTx/>
                  <a:buChar char="-"/>
                </a:pPr>
                <a:r>
                  <a:rPr lang="en-GB" dirty="0"/>
                  <a:t>Begin production on Face shields &amp; Classroom supplies</a:t>
                </a:r>
              </a:p>
              <a:p>
                <a:pPr marL="285750" indent="-285750">
                  <a:buFontTx/>
                  <a:buChar char="-"/>
                </a:pPr>
                <a:r>
                  <a:rPr lang="en-GB" dirty="0"/>
                  <a:t>Distribute items amongst Lobitos &amp; Piedritas  </a:t>
                </a:r>
              </a:p>
              <a:p>
                <a:pPr marL="285750" indent="-285750">
                  <a:buFontTx/>
                  <a:buChar char="-"/>
                </a:pPr>
                <a:r>
                  <a:rPr lang="en-GB" dirty="0"/>
                  <a:t>Measure Success of this stage, can we progress?</a:t>
                </a:r>
              </a:p>
            </p:txBody>
          </p:sp>
          <p:sp>
            <p:nvSpPr>
              <p:cNvPr id="11" name="TextBox 10">
                <a:extLst>
                  <a:ext uri="{FF2B5EF4-FFF2-40B4-BE49-F238E27FC236}">
                    <a16:creationId xmlns:a16="http://schemas.microsoft.com/office/drawing/2014/main" id="{8F52DF89-CEB0-4461-AFF2-BC7CC24135A7}"/>
                  </a:ext>
                </a:extLst>
              </p:cNvPr>
              <p:cNvSpPr txBox="1"/>
              <p:nvPr/>
            </p:nvSpPr>
            <p:spPr>
              <a:xfrm>
                <a:off x="4501192" y="2350926"/>
                <a:ext cx="3657600" cy="3238898"/>
              </a:xfrm>
              <a:prstGeom prst="rect">
                <a:avLst/>
              </a:prstGeom>
              <a:noFill/>
            </p:spPr>
            <p:txBody>
              <a:bodyPr wrap="square" rtlCol="0">
                <a:spAutoFit/>
              </a:bodyPr>
              <a:lstStyle/>
              <a:p>
                <a:r>
                  <a:rPr lang="en-GB" b="1" dirty="0"/>
                  <a:t>Stage 2</a:t>
                </a:r>
                <a:endParaRPr lang="en-GB" dirty="0"/>
              </a:p>
              <a:p>
                <a:pPr marL="285750" indent="-285750">
                  <a:buFontTx/>
                  <a:buChar char="-"/>
                </a:pPr>
                <a:r>
                  <a:rPr lang="en-GB" dirty="0"/>
                  <a:t>Obtain and assemble a plastic extrusion machine</a:t>
                </a:r>
              </a:p>
              <a:p>
                <a:pPr marL="285750" indent="-285750">
                  <a:buFontTx/>
                  <a:buChar char="-"/>
                </a:pPr>
                <a:r>
                  <a:rPr lang="en-GB" dirty="0"/>
                  <a:t>Diversify our production, making water bottles, keyrings and recycling bins. </a:t>
                </a:r>
              </a:p>
              <a:p>
                <a:pPr marL="285750" indent="-285750">
                  <a:buFontTx/>
                  <a:buChar char="-"/>
                </a:pPr>
                <a:r>
                  <a:rPr lang="en-GB" dirty="0"/>
                  <a:t>Sell keyrings to tourists, recycling all money earned back into production. </a:t>
                </a:r>
              </a:p>
              <a:p>
                <a:pPr marL="285750" indent="-285750">
                  <a:buFontTx/>
                  <a:buChar char="-"/>
                </a:pPr>
                <a:endParaRPr lang="en-GB" sz="1600" dirty="0"/>
              </a:p>
              <a:p>
                <a:pPr marL="285750" indent="-285750">
                  <a:buFontTx/>
                  <a:buChar char="-"/>
                </a:pPr>
                <a:endParaRPr lang="en-GB" sz="1600" dirty="0"/>
              </a:p>
              <a:p>
                <a:endParaRPr lang="en-GB" sz="2000" dirty="0"/>
              </a:p>
              <a:p>
                <a:endParaRPr lang="en-GB" sz="2000" dirty="0"/>
              </a:p>
              <a:p>
                <a:endParaRPr lang="en-GB" sz="2000" dirty="0"/>
              </a:p>
              <a:p>
                <a:endParaRPr lang="en-GB" sz="2000" dirty="0"/>
              </a:p>
            </p:txBody>
          </p:sp>
          <p:sp>
            <p:nvSpPr>
              <p:cNvPr id="12" name="TextBox 11">
                <a:extLst>
                  <a:ext uri="{FF2B5EF4-FFF2-40B4-BE49-F238E27FC236}">
                    <a16:creationId xmlns:a16="http://schemas.microsoft.com/office/drawing/2014/main" id="{E95A6175-A2F2-4552-9798-E464DCF5158E}"/>
                  </a:ext>
                </a:extLst>
              </p:cNvPr>
              <p:cNvSpPr txBox="1"/>
              <p:nvPr/>
            </p:nvSpPr>
            <p:spPr>
              <a:xfrm>
                <a:off x="8484628" y="2330062"/>
                <a:ext cx="3337714" cy="2780294"/>
              </a:xfrm>
              <a:prstGeom prst="rect">
                <a:avLst/>
              </a:prstGeom>
              <a:noFill/>
            </p:spPr>
            <p:txBody>
              <a:bodyPr wrap="square" rtlCol="0">
                <a:spAutoFit/>
              </a:bodyPr>
              <a:lstStyle/>
              <a:p>
                <a:r>
                  <a:rPr lang="en-GB" b="1" dirty="0"/>
                  <a:t>Stage 3, 4 and 5</a:t>
                </a:r>
              </a:p>
              <a:p>
                <a:pPr marL="285750" indent="-285750">
                  <a:buFontTx/>
                  <a:buChar char="-"/>
                </a:pPr>
                <a:r>
                  <a:rPr lang="en-GB" dirty="0"/>
                  <a:t>Through measuring the success of the previous stage, upscale production in order to make both, more, and larger items.</a:t>
                </a:r>
              </a:p>
              <a:p>
                <a:pPr marL="285750" indent="-285750">
                  <a:buFontTx/>
                  <a:buChar char="-"/>
                </a:pPr>
                <a:r>
                  <a:rPr lang="en-GB" dirty="0"/>
                  <a:t>Increase the amount of machinery and solar panels in order to sustain a healthy manufacturing process.</a:t>
                </a: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p:txBody>
          </p:sp>
        </p:grpSp>
      </p:grpSp>
      <p:pic>
        <p:nvPicPr>
          <p:cNvPr id="16" name="Picture 5" descr="Map&#10;&#10;Description automatically generated">
            <a:extLst>
              <a:ext uri="{FF2B5EF4-FFF2-40B4-BE49-F238E27FC236}">
                <a16:creationId xmlns:a16="http://schemas.microsoft.com/office/drawing/2014/main" id="{D48E4A94-CB5F-4CE7-869A-90D7E7A06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7082" y="7536573"/>
            <a:ext cx="9226659" cy="4935190"/>
          </a:xfrm>
          <a:prstGeom prst="rect">
            <a:avLst/>
          </a:prstGeom>
        </p:spPr>
      </p:pic>
      <p:sp>
        <p:nvSpPr>
          <p:cNvPr id="17" name="Rectangle 16">
            <a:extLst>
              <a:ext uri="{FF2B5EF4-FFF2-40B4-BE49-F238E27FC236}">
                <a16:creationId xmlns:a16="http://schemas.microsoft.com/office/drawing/2014/main" id="{B718B48A-2FB8-49A1-9D1D-9406470D1EDB}"/>
              </a:ext>
            </a:extLst>
          </p:cNvPr>
          <p:cNvSpPr/>
          <p:nvPr/>
        </p:nvSpPr>
        <p:spPr>
          <a:xfrm>
            <a:off x="7993444" y="10658295"/>
            <a:ext cx="3764645" cy="646331"/>
          </a:xfrm>
          <a:prstGeom prst="rect">
            <a:avLst/>
          </a:prstGeom>
          <a:noFill/>
        </p:spPr>
        <p:txBody>
          <a:bodyPr wrap="square" lIns="91440" tIns="45720" rIns="91440" bIns="45720">
            <a:spAutoFit/>
          </a:bodyPr>
          <a:lstStyle/>
          <a:p>
            <a:pPr algn="ctr"/>
            <a:r>
              <a:rPr lang="en-US" sz="3600" b="1">
                <a:ln w="0"/>
                <a:solidFill>
                  <a:srgbClr val="0070C0"/>
                </a:solidFill>
                <a:effectLst>
                  <a:outerShdw blurRad="38100" dist="19050" dir="2700000" algn="tl" rotWithShape="0">
                    <a:schemeClr val="dk1">
                      <a:alpha val="40000"/>
                    </a:schemeClr>
                  </a:outerShdw>
                </a:effectLst>
              </a:rPr>
              <a:t>6. Machines</a:t>
            </a:r>
          </a:p>
        </p:txBody>
      </p:sp>
      <p:grpSp>
        <p:nvGrpSpPr>
          <p:cNvPr id="18" name="Group 17">
            <a:extLst>
              <a:ext uri="{FF2B5EF4-FFF2-40B4-BE49-F238E27FC236}">
                <a16:creationId xmlns:a16="http://schemas.microsoft.com/office/drawing/2014/main" id="{1E16A5F1-5658-4A96-8B6B-6011100C2695}"/>
              </a:ext>
            </a:extLst>
          </p:cNvPr>
          <p:cNvGrpSpPr/>
          <p:nvPr/>
        </p:nvGrpSpPr>
        <p:grpSpPr>
          <a:xfrm>
            <a:off x="8271361" y="11320901"/>
            <a:ext cx="9603474" cy="5030572"/>
            <a:chOff x="1849876" y="2029481"/>
            <a:chExt cx="8743615" cy="4324223"/>
          </a:xfrm>
        </p:grpSpPr>
        <p:grpSp>
          <p:nvGrpSpPr>
            <p:cNvPr id="19" name="Group 18">
              <a:extLst>
                <a:ext uri="{FF2B5EF4-FFF2-40B4-BE49-F238E27FC236}">
                  <a16:creationId xmlns:a16="http://schemas.microsoft.com/office/drawing/2014/main" id="{652FC0E0-52CA-4117-9CF7-C24711898C82}"/>
                </a:ext>
              </a:extLst>
            </p:cNvPr>
            <p:cNvGrpSpPr/>
            <p:nvPr/>
          </p:nvGrpSpPr>
          <p:grpSpPr>
            <a:xfrm>
              <a:off x="3806920" y="2357807"/>
              <a:ext cx="6786571" cy="3995897"/>
              <a:chOff x="146781" y="2655229"/>
              <a:chExt cx="8067508" cy="3432737"/>
            </a:xfrm>
          </p:grpSpPr>
          <p:sp>
            <p:nvSpPr>
              <p:cNvPr id="29" name="TextBox 28">
                <a:extLst>
                  <a:ext uri="{FF2B5EF4-FFF2-40B4-BE49-F238E27FC236}">
                    <a16:creationId xmlns:a16="http://schemas.microsoft.com/office/drawing/2014/main" id="{0E553D85-FA2E-4D2E-A319-65DCEB38CC72}"/>
                  </a:ext>
                </a:extLst>
              </p:cNvPr>
              <p:cNvSpPr txBox="1"/>
              <p:nvPr/>
            </p:nvSpPr>
            <p:spPr>
              <a:xfrm>
                <a:off x="187564" y="2655229"/>
                <a:ext cx="7071994" cy="1572643"/>
              </a:xfrm>
              <a:prstGeom prst="rect">
                <a:avLst/>
              </a:prstGeom>
              <a:noFill/>
            </p:spPr>
            <p:txBody>
              <a:bodyPr wrap="square" rtlCol="0">
                <a:spAutoFit/>
              </a:bodyPr>
              <a:lstStyle/>
              <a:p>
                <a:r>
                  <a:rPr lang="en-GB" sz="2000" b="1"/>
                  <a:t>Generating items from waste plastic involves 3 steps.</a:t>
                </a:r>
              </a:p>
              <a:p>
                <a:pPr marL="342900" indent="-342900">
                  <a:buAutoNum type="arabicPeriod"/>
                </a:pPr>
                <a:r>
                  <a:rPr lang="en-GB" sz="2000"/>
                  <a:t>Shredding of the plastic into smaller parts.</a:t>
                </a:r>
              </a:p>
              <a:p>
                <a:pPr marL="342900" indent="-342900">
                  <a:buAutoNum type="arabicPeriod"/>
                </a:pPr>
                <a:r>
                  <a:rPr lang="en-GB" sz="2000"/>
                  <a:t>Melting the shredded plastic.</a:t>
                </a:r>
              </a:p>
              <a:p>
                <a:pPr marL="342900" indent="-342900">
                  <a:buAutoNum type="arabicPeriod"/>
                </a:pPr>
                <a:r>
                  <a:rPr lang="en-GB" sz="2000"/>
                  <a:t>Pumping the melted plastic into a mould and letting it set.</a:t>
                </a:r>
              </a:p>
              <a:p>
                <a:endParaRPr lang="en-GB" sz="2000"/>
              </a:p>
            </p:txBody>
          </p:sp>
          <p:sp>
            <p:nvSpPr>
              <p:cNvPr id="30" name="TextBox 29">
                <a:extLst>
                  <a:ext uri="{FF2B5EF4-FFF2-40B4-BE49-F238E27FC236}">
                    <a16:creationId xmlns:a16="http://schemas.microsoft.com/office/drawing/2014/main" id="{A9CC8213-FBD6-4CAC-9A73-894E404FDA8E}"/>
                  </a:ext>
                </a:extLst>
              </p:cNvPr>
              <p:cNvSpPr txBox="1"/>
              <p:nvPr/>
            </p:nvSpPr>
            <p:spPr>
              <a:xfrm>
                <a:off x="146781" y="4016070"/>
                <a:ext cx="8067508" cy="2071896"/>
              </a:xfrm>
              <a:prstGeom prst="rect">
                <a:avLst/>
              </a:prstGeom>
              <a:noFill/>
            </p:spPr>
            <p:txBody>
              <a:bodyPr wrap="square" rtlCol="0">
                <a:spAutoFit/>
              </a:bodyPr>
              <a:lstStyle/>
              <a:p>
                <a:r>
                  <a:rPr lang="en-GB" sz="2000" b="1"/>
                  <a:t>The 3 Machines</a:t>
                </a:r>
              </a:p>
              <a:p>
                <a:r>
                  <a:rPr lang="en-GB" sz="2000"/>
                  <a:t>The Shredder – Breaks larger plastic objects down into small parts, easier and more consistent to melt</a:t>
                </a:r>
              </a:p>
              <a:p>
                <a:r>
                  <a:rPr lang="en-GB" sz="2000"/>
                  <a:t>The Injection Moulder – Both melts the plastic and moulds it, producing more intricate 3D items. </a:t>
                </a:r>
              </a:p>
              <a:p>
                <a:r>
                  <a:rPr lang="en-GB" sz="2000"/>
                  <a:t>The Extrusion Moulder – Melts the plastic and moulds to produce a beam of specified shape, can be 2D, or 3D.    </a:t>
                </a:r>
              </a:p>
              <a:p>
                <a:endParaRPr lang="en-GB" sz="2000"/>
              </a:p>
            </p:txBody>
          </p:sp>
        </p:grpSp>
        <p:grpSp>
          <p:nvGrpSpPr>
            <p:cNvPr id="20" name="Group 19">
              <a:extLst>
                <a:ext uri="{FF2B5EF4-FFF2-40B4-BE49-F238E27FC236}">
                  <a16:creationId xmlns:a16="http://schemas.microsoft.com/office/drawing/2014/main" id="{12EB2C43-6ABB-4645-90AD-22E731D022F9}"/>
                </a:ext>
              </a:extLst>
            </p:cNvPr>
            <p:cNvGrpSpPr/>
            <p:nvPr/>
          </p:nvGrpSpPr>
          <p:grpSpPr>
            <a:xfrm>
              <a:off x="1849876" y="2029481"/>
              <a:ext cx="2081388" cy="4143761"/>
              <a:chOff x="1087876" y="2425190"/>
              <a:chExt cx="2081388" cy="4143761"/>
            </a:xfrm>
          </p:grpSpPr>
          <p:pic>
            <p:nvPicPr>
              <p:cNvPr id="21" name="Picture 20" descr="A picture containing table, game&#10;&#10;Description automatically generated">
                <a:extLst>
                  <a:ext uri="{FF2B5EF4-FFF2-40B4-BE49-F238E27FC236}">
                    <a16:creationId xmlns:a16="http://schemas.microsoft.com/office/drawing/2014/main" id="{0B60AFB8-DE2F-4D17-91D7-2DD8D40E98E2}"/>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1461435" y="3783699"/>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xtLst>
                <a:ext uri="{53640926-AAD7-44D8-BBD7-CCE9431645EC}">
                  <a14:shadowObscured xmlns:a14="http://schemas.microsoft.com/office/drawing/2010/main"/>
                </a:ext>
              </a:extLst>
            </p:spPr>
          </p:pic>
          <p:pic>
            <p:nvPicPr>
              <p:cNvPr id="22" name="Picture 21" descr="A stool in front of a table&#10;&#10;Description automatically generated">
                <a:extLst>
                  <a:ext uri="{FF2B5EF4-FFF2-40B4-BE49-F238E27FC236}">
                    <a16:creationId xmlns:a16="http://schemas.microsoft.com/office/drawing/2014/main" id="{3E3E8A8C-9A55-4E90-A963-5D3EF2494286}"/>
                  </a:ext>
                </a:extLst>
              </p:cNvPr>
              <p:cNvPicPr>
                <a:picLocks noChangeAspect="1"/>
              </p:cNvPicPr>
              <p:nvPr/>
            </p:nvPicPr>
            <p:blipFill rotWithShape="1">
              <a:blip r:embed="rId4"/>
              <a:srcRect/>
              <a:stretch/>
            </p:blipFill>
            <p:spPr>
              <a:xfrm flipH="1">
                <a:off x="1403855" y="2425190"/>
                <a:ext cx="1274392" cy="104335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3" name="Picture 22" descr="Diagram, engineering drawing&#10;&#10;Description automatically generated">
                <a:extLst>
                  <a:ext uri="{FF2B5EF4-FFF2-40B4-BE49-F238E27FC236}">
                    <a16:creationId xmlns:a16="http://schemas.microsoft.com/office/drawing/2014/main" id="{F3A187B5-A277-49DF-878C-78EA44A120BA}"/>
                  </a:ext>
                </a:extLst>
              </p:cNvPr>
              <p:cNvPicPr>
                <a:picLocks noChangeAspect="1"/>
              </p:cNvPicPr>
              <p:nvPr/>
            </p:nvPicPr>
            <p:blipFill rotWithShape="1">
              <a:blip r:embed="rId5"/>
              <a:srcRect/>
              <a:stretch/>
            </p:blipFill>
            <p:spPr>
              <a:xfrm flipH="1">
                <a:off x="1412047" y="5249005"/>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24" name="TextBox 23">
                <a:extLst>
                  <a:ext uri="{FF2B5EF4-FFF2-40B4-BE49-F238E27FC236}">
                    <a16:creationId xmlns:a16="http://schemas.microsoft.com/office/drawing/2014/main" id="{ABAE6B73-1194-4FCE-989D-A9A62409960C}"/>
                  </a:ext>
                </a:extLst>
              </p:cNvPr>
              <p:cNvSpPr txBox="1"/>
              <p:nvPr/>
            </p:nvSpPr>
            <p:spPr>
              <a:xfrm flipH="1">
                <a:off x="1287439" y="3438063"/>
                <a:ext cx="1632873" cy="290579"/>
              </a:xfrm>
              <a:prstGeom prst="rect">
                <a:avLst/>
              </a:prstGeom>
              <a:noFill/>
            </p:spPr>
            <p:txBody>
              <a:bodyPr wrap="square" rtlCol="0">
                <a:spAutoFit/>
              </a:bodyPr>
              <a:lstStyle/>
              <a:p>
                <a:r>
                  <a:rPr lang="en-GB" sz="1400" b="1"/>
                  <a:t>The Shredder</a:t>
                </a:r>
              </a:p>
            </p:txBody>
          </p:sp>
          <p:sp>
            <p:nvSpPr>
              <p:cNvPr id="25" name="TextBox 24">
                <a:extLst>
                  <a:ext uri="{FF2B5EF4-FFF2-40B4-BE49-F238E27FC236}">
                    <a16:creationId xmlns:a16="http://schemas.microsoft.com/office/drawing/2014/main" id="{1A1CDD94-D344-4450-8522-D0EE0BF4A832}"/>
                  </a:ext>
                </a:extLst>
              </p:cNvPr>
              <p:cNvSpPr txBox="1"/>
              <p:nvPr/>
            </p:nvSpPr>
            <p:spPr>
              <a:xfrm flipH="1">
                <a:off x="1087876" y="4817693"/>
                <a:ext cx="2032000" cy="290579"/>
              </a:xfrm>
              <a:prstGeom prst="rect">
                <a:avLst/>
              </a:prstGeom>
              <a:noFill/>
            </p:spPr>
            <p:txBody>
              <a:bodyPr wrap="square" rtlCol="0">
                <a:spAutoFit/>
              </a:bodyPr>
              <a:lstStyle/>
              <a:p>
                <a:r>
                  <a:rPr lang="en-GB" sz="1400" b="1"/>
                  <a:t>The Injection Moulder</a:t>
                </a:r>
              </a:p>
            </p:txBody>
          </p:sp>
          <p:sp>
            <p:nvSpPr>
              <p:cNvPr id="26" name="TextBox 25">
                <a:extLst>
                  <a:ext uri="{FF2B5EF4-FFF2-40B4-BE49-F238E27FC236}">
                    <a16:creationId xmlns:a16="http://schemas.microsoft.com/office/drawing/2014/main" id="{CA9C7537-DA78-4CC9-8B6B-8C7539D569AF}"/>
                  </a:ext>
                </a:extLst>
              </p:cNvPr>
              <p:cNvSpPr txBox="1"/>
              <p:nvPr/>
            </p:nvSpPr>
            <p:spPr>
              <a:xfrm flipH="1">
                <a:off x="1137264" y="6278372"/>
                <a:ext cx="2032000" cy="290579"/>
              </a:xfrm>
              <a:prstGeom prst="rect">
                <a:avLst/>
              </a:prstGeom>
              <a:noFill/>
            </p:spPr>
            <p:txBody>
              <a:bodyPr wrap="square" rtlCol="0">
                <a:spAutoFit/>
              </a:bodyPr>
              <a:lstStyle/>
              <a:p>
                <a:r>
                  <a:rPr lang="en-GB" sz="1400" b="1"/>
                  <a:t>The Extrusion Moulder</a:t>
                </a:r>
              </a:p>
            </p:txBody>
          </p:sp>
          <p:cxnSp>
            <p:nvCxnSpPr>
              <p:cNvPr id="27" name="Straight Connector 26">
                <a:extLst>
                  <a:ext uri="{FF2B5EF4-FFF2-40B4-BE49-F238E27FC236}">
                    <a16:creationId xmlns:a16="http://schemas.microsoft.com/office/drawing/2014/main" id="{A7A0D9D0-023E-4564-920B-0332D6AC84A7}"/>
                  </a:ext>
                </a:extLst>
              </p:cNvPr>
              <p:cNvCxnSpPr>
                <a:cxnSpLocks/>
              </p:cNvCxnSpPr>
              <p:nvPr/>
            </p:nvCxnSpPr>
            <p:spPr>
              <a:xfrm>
                <a:off x="1493799" y="5163330"/>
                <a:ext cx="103772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D2F4AAB-5D81-4719-B770-01F5E3DDBD95}"/>
                  </a:ext>
                </a:extLst>
              </p:cNvPr>
              <p:cNvCxnSpPr>
                <a:cxnSpLocks/>
              </p:cNvCxnSpPr>
              <p:nvPr/>
            </p:nvCxnSpPr>
            <p:spPr>
              <a:xfrm>
                <a:off x="1522191" y="3773029"/>
                <a:ext cx="1037721" cy="0"/>
              </a:xfrm>
              <a:prstGeom prst="line">
                <a:avLst/>
              </a:prstGeom>
              <a:ln w="28575"/>
            </p:spPr>
            <p:style>
              <a:lnRef idx="1">
                <a:schemeClr val="dk1"/>
              </a:lnRef>
              <a:fillRef idx="0">
                <a:schemeClr val="dk1"/>
              </a:fillRef>
              <a:effectRef idx="0">
                <a:schemeClr val="dk1"/>
              </a:effectRef>
              <a:fontRef idx="minor">
                <a:schemeClr val="tx1"/>
              </a:fontRef>
            </p:style>
          </p:cxnSp>
        </p:grpSp>
      </p:grpSp>
      <p:pic>
        <p:nvPicPr>
          <p:cNvPr id="51" name="Picture 6" descr="Table&#10;&#10;Description automatically generated">
            <a:extLst>
              <a:ext uri="{FF2B5EF4-FFF2-40B4-BE49-F238E27FC236}">
                <a16:creationId xmlns:a16="http://schemas.microsoft.com/office/drawing/2014/main" id="{099A24DB-6322-4723-9F57-CB2D3D219871}"/>
              </a:ext>
            </a:extLst>
          </p:cNvPr>
          <p:cNvPicPr>
            <a:picLocks noChangeAspect="1"/>
          </p:cNvPicPr>
          <p:nvPr/>
        </p:nvPicPr>
        <p:blipFill>
          <a:blip r:embed="rId6"/>
          <a:stretch>
            <a:fillRect/>
          </a:stretch>
        </p:blipFill>
        <p:spPr>
          <a:xfrm>
            <a:off x="377805" y="9399112"/>
            <a:ext cx="6202196" cy="4041595"/>
          </a:xfrm>
          <a:prstGeom prst="rect">
            <a:avLst/>
          </a:prstGeom>
        </p:spPr>
      </p:pic>
      <p:sp>
        <p:nvSpPr>
          <p:cNvPr id="52" name="Rectangle 51">
            <a:extLst>
              <a:ext uri="{FF2B5EF4-FFF2-40B4-BE49-F238E27FC236}">
                <a16:creationId xmlns:a16="http://schemas.microsoft.com/office/drawing/2014/main" id="{68655EBF-2B4B-4B2D-BECD-81E9D77DDD4D}"/>
              </a:ext>
            </a:extLst>
          </p:cNvPr>
          <p:cNvSpPr/>
          <p:nvPr/>
        </p:nvSpPr>
        <p:spPr>
          <a:xfrm>
            <a:off x="587129" y="8792923"/>
            <a:ext cx="3764645" cy="646331"/>
          </a:xfrm>
          <a:prstGeom prst="rect">
            <a:avLst/>
          </a:prstGeom>
          <a:noFill/>
        </p:spPr>
        <p:txBody>
          <a:bodyPr wrap="square" lIns="91440" tIns="45720" rIns="91440" bIns="45720">
            <a:spAutoFit/>
          </a:bodyPr>
          <a:lstStyle/>
          <a:p>
            <a:pPr algn="ctr"/>
            <a:r>
              <a:rPr lang="en-US" sz="3600" b="1" dirty="0">
                <a:ln w="0"/>
                <a:solidFill>
                  <a:srgbClr val="0070C0"/>
                </a:solidFill>
                <a:effectLst>
                  <a:outerShdw blurRad="38100" dist="19050" dir="2700000" algn="tl" rotWithShape="0">
                    <a:schemeClr val="dk1">
                      <a:alpha val="40000"/>
                    </a:schemeClr>
                  </a:outerShdw>
                </a:effectLst>
              </a:rPr>
              <a:t>2. Design Matrix</a:t>
            </a:r>
          </a:p>
        </p:txBody>
      </p:sp>
      <p:sp>
        <p:nvSpPr>
          <p:cNvPr id="53" name="Rectangle 52">
            <a:extLst>
              <a:ext uri="{FF2B5EF4-FFF2-40B4-BE49-F238E27FC236}">
                <a16:creationId xmlns:a16="http://schemas.microsoft.com/office/drawing/2014/main" id="{ED0AEF1F-8A2D-435B-A93F-AABCC881F010}"/>
              </a:ext>
            </a:extLst>
          </p:cNvPr>
          <p:cNvSpPr/>
          <p:nvPr/>
        </p:nvSpPr>
        <p:spPr>
          <a:xfrm>
            <a:off x="7815165" y="2545462"/>
            <a:ext cx="3764645" cy="646331"/>
          </a:xfrm>
          <a:prstGeom prst="rect">
            <a:avLst/>
          </a:prstGeom>
          <a:noFill/>
        </p:spPr>
        <p:txBody>
          <a:bodyPr wrap="square" lIns="91440" tIns="45720" rIns="91440" bIns="45720">
            <a:spAutoFit/>
          </a:bodyPr>
          <a:lstStyle/>
          <a:p>
            <a:pPr algn="ctr"/>
            <a:r>
              <a:rPr lang="en-US" sz="3600" b="1">
                <a:ln w="0"/>
                <a:solidFill>
                  <a:srgbClr val="0070C0"/>
                </a:solidFill>
                <a:effectLst>
                  <a:outerShdw blurRad="38100" dist="19050" dir="2700000" algn="tl" rotWithShape="0">
                    <a:schemeClr val="dk1">
                      <a:alpha val="40000"/>
                    </a:schemeClr>
                  </a:outerShdw>
                </a:effectLst>
              </a:rPr>
              <a:t>5. Processes</a:t>
            </a:r>
          </a:p>
        </p:txBody>
      </p:sp>
      <p:sp>
        <p:nvSpPr>
          <p:cNvPr id="54" name="Rectangle 53">
            <a:extLst>
              <a:ext uri="{FF2B5EF4-FFF2-40B4-BE49-F238E27FC236}">
                <a16:creationId xmlns:a16="http://schemas.microsoft.com/office/drawing/2014/main" id="{FAECF6CF-8AB3-4E5D-9397-77E043FEA771}"/>
              </a:ext>
            </a:extLst>
          </p:cNvPr>
          <p:cNvSpPr/>
          <p:nvPr/>
        </p:nvSpPr>
        <p:spPr>
          <a:xfrm>
            <a:off x="409918" y="18852280"/>
            <a:ext cx="3764645" cy="646331"/>
          </a:xfrm>
          <a:prstGeom prst="rect">
            <a:avLst/>
          </a:prstGeom>
          <a:noFill/>
        </p:spPr>
        <p:txBody>
          <a:bodyPr wrap="square" lIns="91440" tIns="45720" rIns="91440" bIns="45720">
            <a:spAutoFit/>
          </a:bodyPr>
          <a:lstStyle/>
          <a:p>
            <a:pPr algn="ctr"/>
            <a:r>
              <a:rPr lang="en-US" sz="3600" b="1">
                <a:ln w="0"/>
                <a:solidFill>
                  <a:srgbClr val="0070C0"/>
                </a:solidFill>
                <a:effectLst>
                  <a:outerShdw blurRad="38100" dist="19050" dir="2700000" algn="tl" rotWithShape="0">
                    <a:schemeClr val="dk1">
                      <a:alpha val="40000"/>
                    </a:schemeClr>
                  </a:outerShdw>
                </a:effectLst>
              </a:rPr>
              <a:t>4. Long Term Plan</a:t>
            </a:r>
          </a:p>
        </p:txBody>
      </p:sp>
      <p:sp>
        <p:nvSpPr>
          <p:cNvPr id="61" name="Rectangle 60">
            <a:extLst>
              <a:ext uri="{FF2B5EF4-FFF2-40B4-BE49-F238E27FC236}">
                <a16:creationId xmlns:a16="http://schemas.microsoft.com/office/drawing/2014/main" id="{373115AD-D7F6-45EC-9D7E-459FDFD49E75}"/>
              </a:ext>
            </a:extLst>
          </p:cNvPr>
          <p:cNvSpPr/>
          <p:nvPr/>
        </p:nvSpPr>
        <p:spPr>
          <a:xfrm>
            <a:off x="18438723" y="12601620"/>
            <a:ext cx="3535606" cy="646331"/>
          </a:xfrm>
          <a:prstGeom prst="rect">
            <a:avLst/>
          </a:prstGeom>
          <a:noFill/>
        </p:spPr>
        <p:txBody>
          <a:bodyPr wrap="square" lIns="91440" tIns="45720" rIns="91440" bIns="45720">
            <a:spAutoFit/>
          </a:bodyPr>
          <a:lstStyle/>
          <a:p>
            <a:r>
              <a:rPr lang="en-US" sz="3600" b="1" cap="none" spc="0">
                <a:ln w="0"/>
                <a:solidFill>
                  <a:srgbClr val="0070C0"/>
                </a:solidFill>
                <a:effectLst>
                  <a:outerShdw blurRad="38100" dist="19050" dir="2700000" algn="tl" rotWithShape="0">
                    <a:schemeClr val="dk1">
                      <a:alpha val="40000"/>
                    </a:schemeClr>
                  </a:outerShdw>
                </a:effectLst>
              </a:rPr>
              <a:t>11. Economics</a:t>
            </a:r>
            <a:endParaRPr lang="en-US" sz="3600" b="1" cap="none" spc="0" dirty="0">
              <a:ln w="0"/>
              <a:solidFill>
                <a:srgbClr val="0070C0"/>
              </a:solidFill>
              <a:effectLst>
                <a:outerShdw blurRad="38100" dist="19050" dir="2700000" algn="tl" rotWithShape="0">
                  <a:schemeClr val="dk1">
                    <a:alpha val="40000"/>
                  </a:schemeClr>
                </a:outerShdw>
              </a:effectLst>
            </a:endParaRPr>
          </a:p>
        </p:txBody>
      </p:sp>
      <p:pic>
        <p:nvPicPr>
          <p:cNvPr id="63" name="Picture 62">
            <a:extLst>
              <a:ext uri="{FF2B5EF4-FFF2-40B4-BE49-F238E27FC236}">
                <a16:creationId xmlns:a16="http://schemas.microsoft.com/office/drawing/2014/main" id="{746AED28-1C0B-4B99-B9E2-5B661947A122}"/>
              </a:ext>
            </a:extLst>
          </p:cNvPr>
          <p:cNvPicPr>
            <a:picLocks noChangeAspect="1"/>
          </p:cNvPicPr>
          <p:nvPr/>
        </p:nvPicPr>
        <p:blipFill>
          <a:blip r:embed="rId7"/>
          <a:stretch>
            <a:fillRect/>
          </a:stretch>
        </p:blipFill>
        <p:spPr>
          <a:xfrm>
            <a:off x="659693" y="14588493"/>
            <a:ext cx="5815424" cy="3974483"/>
          </a:xfrm>
          <a:prstGeom prst="rect">
            <a:avLst/>
          </a:prstGeom>
        </p:spPr>
      </p:pic>
      <p:sp>
        <p:nvSpPr>
          <p:cNvPr id="64" name="Rectangle 63">
            <a:extLst>
              <a:ext uri="{FF2B5EF4-FFF2-40B4-BE49-F238E27FC236}">
                <a16:creationId xmlns:a16="http://schemas.microsoft.com/office/drawing/2014/main" id="{6C2AE776-EF68-4BF5-B3FE-14684810C0C5}"/>
              </a:ext>
            </a:extLst>
          </p:cNvPr>
          <p:cNvSpPr/>
          <p:nvPr/>
        </p:nvSpPr>
        <p:spPr>
          <a:xfrm>
            <a:off x="699223" y="13771814"/>
            <a:ext cx="3764645" cy="646331"/>
          </a:xfrm>
          <a:prstGeom prst="rect">
            <a:avLst/>
          </a:prstGeom>
          <a:noFill/>
        </p:spPr>
        <p:txBody>
          <a:bodyPr wrap="square" lIns="91440" tIns="45720" rIns="91440" bIns="45720">
            <a:spAutoFit/>
          </a:bodyPr>
          <a:lstStyle/>
          <a:p>
            <a:r>
              <a:rPr lang="en-US" sz="3600" b="1">
                <a:ln w="0"/>
                <a:solidFill>
                  <a:srgbClr val="0070C0"/>
                </a:solidFill>
                <a:effectLst>
                  <a:outerShdw blurRad="38100" dist="19050" dir="2700000" algn="tl" rotWithShape="0">
                    <a:schemeClr val="dk1">
                      <a:alpha val="40000"/>
                    </a:schemeClr>
                  </a:outerShdw>
                </a:effectLst>
              </a:rPr>
              <a:t>3. SWOT Analysis</a:t>
            </a:r>
            <a:endParaRPr lang="en-US" sz="3600" b="1" cap="none" spc="0">
              <a:ln w="0"/>
              <a:solidFill>
                <a:srgbClr val="0070C0"/>
              </a:solidFill>
              <a:effectLst>
                <a:outerShdw blurRad="38100" dist="19050" dir="2700000" algn="tl" rotWithShape="0">
                  <a:schemeClr val="dk1">
                    <a:alpha val="40000"/>
                  </a:schemeClr>
                </a:outerShdw>
              </a:effectLst>
            </a:endParaRPr>
          </a:p>
        </p:txBody>
      </p:sp>
      <p:pic>
        <p:nvPicPr>
          <p:cNvPr id="67" name="Picture 66">
            <a:extLst>
              <a:ext uri="{FF2B5EF4-FFF2-40B4-BE49-F238E27FC236}">
                <a16:creationId xmlns:a16="http://schemas.microsoft.com/office/drawing/2014/main" id="{F1C8FD34-B647-40F4-9659-339B5D42403E}"/>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26168928" y="1012680"/>
            <a:ext cx="3060904" cy="3238413"/>
          </a:xfrm>
          <a:prstGeom prst="rect">
            <a:avLst/>
          </a:prstGeom>
        </p:spPr>
      </p:pic>
      <p:sp>
        <p:nvSpPr>
          <p:cNvPr id="68" name="TextBox 67">
            <a:extLst>
              <a:ext uri="{FF2B5EF4-FFF2-40B4-BE49-F238E27FC236}">
                <a16:creationId xmlns:a16="http://schemas.microsoft.com/office/drawing/2014/main" id="{52D0AC2F-11E5-490B-BE41-E0D96A4FFD4A}"/>
              </a:ext>
            </a:extLst>
          </p:cNvPr>
          <p:cNvSpPr txBox="1"/>
          <p:nvPr/>
        </p:nvSpPr>
        <p:spPr>
          <a:xfrm>
            <a:off x="26728463" y="4271300"/>
            <a:ext cx="2238414" cy="1724318"/>
          </a:xfrm>
          <a:prstGeom prst="rect">
            <a:avLst/>
          </a:prstGeom>
          <a:noFill/>
        </p:spPr>
        <p:txBody>
          <a:bodyPr wrap="square">
            <a:spAutoFit/>
          </a:bodyPr>
          <a:lstStyle/>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Distanced</a:t>
            </a:r>
          </a:p>
          <a:p>
            <a:pPr marL="457200" lvl="0" indent="-457200">
              <a:lnSpc>
                <a:spcPct val="107000"/>
              </a:lnSpc>
              <a:buFont typeface="Arial" panose="020B0604020202020204" pitchFamily="34" charset="0"/>
              <a:buChar char="•"/>
            </a:pPr>
            <a:r>
              <a:rPr lang="en-GB" sz="2000">
                <a:ea typeface="Calibri" panose="020F0502020204030204" pitchFamily="34" charset="0"/>
                <a:cs typeface="Times New Roman" panose="02020603050405020304" pitchFamily="18" charset="0"/>
              </a:rPr>
              <a:t>Entanglement</a:t>
            </a:r>
            <a:endParaRPr lang="en-GB" sz="2000">
              <a:effectLst/>
              <a:ea typeface="Calibri" panose="020F0502020204030204" pitchFamily="34" charset="0"/>
              <a:cs typeface="Times New Roman" panose="02020603050405020304" pitchFamily="18" charset="0"/>
            </a:endParaRPr>
          </a:p>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Maintenance</a:t>
            </a:r>
          </a:p>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Sharp objects</a:t>
            </a:r>
          </a:p>
          <a:p>
            <a:pPr marL="457200" lvl="0" indent="-457200">
              <a:lnSpc>
                <a:spcPct val="107000"/>
              </a:lnSpc>
              <a:spcAft>
                <a:spcPts val="800"/>
              </a:spcAft>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Toxic fumes</a:t>
            </a:r>
          </a:p>
        </p:txBody>
      </p:sp>
      <p:sp>
        <p:nvSpPr>
          <p:cNvPr id="69" name="Rectangle 68">
            <a:extLst>
              <a:ext uri="{FF2B5EF4-FFF2-40B4-BE49-F238E27FC236}">
                <a16:creationId xmlns:a16="http://schemas.microsoft.com/office/drawing/2014/main" id="{68DB1CF1-FC66-4CF7-942B-44AAD8EE3D46}"/>
              </a:ext>
            </a:extLst>
          </p:cNvPr>
          <p:cNvSpPr/>
          <p:nvPr/>
        </p:nvSpPr>
        <p:spPr>
          <a:xfrm>
            <a:off x="25817058" y="299242"/>
            <a:ext cx="3764645" cy="646331"/>
          </a:xfrm>
          <a:prstGeom prst="rect">
            <a:avLst/>
          </a:prstGeom>
          <a:noFill/>
          <a:ln>
            <a:noFill/>
          </a:ln>
        </p:spPr>
        <p:txBody>
          <a:bodyPr wrap="square" lIns="91440" tIns="45720" rIns="91440" bIns="45720">
            <a:spAutoFit/>
          </a:bodyPr>
          <a:lstStyle/>
          <a:p>
            <a:pPr algn="ctr"/>
            <a:r>
              <a:rPr lang="en-US" sz="3600" b="1">
                <a:ln w="0"/>
                <a:solidFill>
                  <a:srgbClr val="0070C0"/>
                </a:solidFill>
                <a:effectLst>
                  <a:outerShdw blurRad="38100" dist="19050" dir="2700000" algn="tl" rotWithShape="0">
                    <a:schemeClr val="dk1">
                      <a:alpha val="40000"/>
                    </a:schemeClr>
                  </a:outerShdw>
                </a:effectLst>
              </a:rPr>
              <a:t>9. Risk and Safety</a:t>
            </a:r>
          </a:p>
        </p:txBody>
      </p:sp>
      <p:sp>
        <p:nvSpPr>
          <p:cNvPr id="70" name="Rectangle 69">
            <a:extLst>
              <a:ext uri="{FF2B5EF4-FFF2-40B4-BE49-F238E27FC236}">
                <a16:creationId xmlns:a16="http://schemas.microsoft.com/office/drawing/2014/main" id="{0513668B-9661-40B7-AE32-984377318105}"/>
              </a:ext>
            </a:extLst>
          </p:cNvPr>
          <p:cNvSpPr/>
          <p:nvPr/>
        </p:nvSpPr>
        <p:spPr>
          <a:xfrm>
            <a:off x="20257285" y="302269"/>
            <a:ext cx="8379318" cy="646331"/>
          </a:xfrm>
          <a:prstGeom prst="rect">
            <a:avLst/>
          </a:prstGeom>
          <a:noFill/>
        </p:spPr>
        <p:txBody>
          <a:bodyPr wrap="square" lIns="91440" tIns="45720" rIns="91440" bIns="45720">
            <a:spAutoFit/>
          </a:bodyPr>
          <a:lstStyle/>
          <a:p>
            <a:r>
              <a:rPr lang="en-US" sz="3600" b="1">
                <a:ln w="0"/>
                <a:solidFill>
                  <a:srgbClr val="0070C0"/>
                </a:solidFill>
                <a:effectLst>
                  <a:outerShdw blurRad="38100" dist="19050" dir="2700000" algn="tl" rotWithShape="0">
                    <a:schemeClr val="dk1">
                      <a:alpha val="40000"/>
                    </a:schemeClr>
                  </a:outerShdw>
                </a:effectLst>
              </a:rPr>
              <a:t>8. Sustainability</a:t>
            </a:r>
          </a:p>
        </p:txBody>
      </p:sp>
      <p:sp>
        <p:nvSpPr>
          <p:cNvPr id="71" name="Rectangle 70">
            <a:extLst>
              <a:ext uri="{FF2B5EF4-FFF2-40B4-BE49-F238E27FC236}">
                <a16:creationId xmlns:a16="http://schemas.microsoft.com/office/drawing/2014/main" id="{A0E3D51E-D345-4431-9443-7A0922558C14}"/>
              </a:ext>
            </a:extLst>
          </p:cNvPr>
          <p:cNvSpPr/>
          <p:nvPr/>
        </p:nvSpPr>
        <p:spPr>
          <a:xfrm>
            <a:off x="20091783" y="6705026"/>
            <a:ext cx="8379318" cy="646331"/>
          </a:xfrm>
          <a:prstGeom prst="rect">
            <a:avLst/>
          </a:prstGeom>
          <a:noFill/>
        </p:spPr>
        <p:txBody>
          <a:bodyPr wrap="square" lIns="91440" tIns="45720" rIns="91440" bIns="45720">
            <a:spAutoFit/>
          </a:bodyPr>
          <a:lstStyle/>
          <a:p>
            <a:r>
              <a:rPr lang="en-US" sz="3600" b="1">
                <a:ln w="0"/>
                <a:solidFill>
                  <a:srgbClr val="0070C0"/>
                </a:solidFill>
                <a:effectLst>
                  <a:outerShdw blurRad="38100" dist="19050" dir="2700000" algn="tl" rotWithShape="0">
                    <a:schemeClr val="dk1">
                      <a:alpha val="40000"/>
                    </a:schemeClr>
                  </a:outerShdw>
                </a:effectLst>
              </a:rPr>
              <a:t>10. Map of Lobitos Locations</a:t>
            </a:r>
          </a:p>
        </p:txBody>
      </p:sp>
      <p:sp>
        <p:nvSpPr>
          <p:cNvPr id="94" name="Rectangle 93">
            <a:extLst>
              <a:ext uri="{FF2B5EF4-FFF2-40B4-BE49-F238E27FC236}">
                <a16:creationId xmlns:a16="http://schemas.microsoft.com/office/drawing/2014/main" id="{09D7288D-C627-409F-89C8-9CF4CB9F78E9}"/>
              </a:ext>
            </a:extLst>
          </p:cNvPr>
          <p:cNvSpPr/>
          <p:nvPr/>
        </p:nvSpPr>
        <p:spPr>
          <a:xfrm>
            <a:off x="8475227" y="16469993"/>
            <a:ext cx="4623485" cy="646331"/>
          </a:xfrm>
          <a:prstGeom prst="rect">
            <a:avLst/>
          </a:prstGeom>
          <a:noFill/>
        </p:spPr>
        <p:txBody>
          <a:bodyPr wrap="square" lIns="91440" tIns="45720" rIns="91440" bIns="45720" anchor="t">
            <a:spAutoFit/>
          </a:bodyPr>
          <a:lstStyle/>
          <a:p>
            <a:r>
              <a:rPr lang="en-GB" sz="3600" b="1">
                <a:ln w="0"/>
                <a:solidFill>
                  <a:srgbClr val="0070C0"/>
                </a:solidFill>
                <a:effectLst>
                  <a:outerShdw blurRad="38100" dist="19050" dir="2700000" algn="tl" rotWithShape="0">
                    <a:schemeClr val="dk1">
                      <a:alpha val="40000"/>
                    </a:schemeClr>
                  </a:outerShdw>
                </a:effectLst>
              </a:rPr>
              <a:t>7. Energy</a:t>
            </a:r>
            <a:endParaRPr lang="en-GB" sz="3600" b="1" cap="none" spc="0">
              <a:ln w="0"/>
              <a:solidFill>
                <a:srgbClr val="0070C0"/>
              </a:solidFill>
              <a:effectLst>
                <a:outerShdw blurRad="38100" dist="19050" dir="2700000" algn="tl" rotWithShape="0">
                  <a:prstClr val="black">
                    <a:alpha val="40000"/>
                  </a:prstClr>
                </a:outerShdw>
              </a:effectLst>
              <a:cs typeface="Calibri"/>
            </a:endParaRPr>
          </a:p>
        </p:txBody>
      </p:sp>
      <p:sp>
        <p:nvSpPr>
          <p:cNvPr id="96" name="TextBox 95">
            <a:extLst>
              <a:ext uri="{FF2B5EF4-FFF2-40B4-BE49-F238E27FC236}">
                <a16:creationId xmlns:a16="http://schemas.microsoft.com/office/drawing/2014/main" id="{2E4E3A12-3E90-4470-8C2D-584A7FA89C79}"/>
              </a:ext>
            </a:extLst>
          </p:cNvPr>
          <p:cNvSpPr txBox="1"/>
          <p:nvPr/>
        </p:nvSpPr>
        <p:spPr>
          <a:xfrm>
            <a:off x="8473261" y="17203064"/>
            <a:ext cx="5397639" cy="224676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GB" sz="2000">
                <a:cs typeface="Calibri" panose="020F0502020204030204"/>
              </a:rPr>
              <a:t>A </a:t>
            </a:r>
            <a:r>
              <a:rPr lang="en-GB" sz="2000">
                <a:ea typeface="+mn-lt"/>
                <a:cs typeface="+mn-lt"/>
              </a:rPr>
              <a:t>25kV Hybrid Solar System was chosen based one energy requirements</a:t>
            </a:r>
          </a:p>
          <a:p>
            <a:pPr marL="342900" indent="-342900">
              <a:buFont typeface="Arial"/>
              <a:buChar char="•"/>
            </a:pPr>
            <a:r>
              <a:rPr lang="en-GB" sz="2000">
                <a:cs typeface="Calibri" panose="020F0502020204030204"/>
              </a:rPr>
              <a:t>Peru receives consistent high-intensity sun that provides a valuable source of energy</a:t>
            </a:r>
          </a:p>
          <a:p>
            <a:pPr marL="342900" indent="-342900">
              <a:buFont typeface="Arial"/>
              <a:buChar char="•"/>
            </a:pPr>
            <a:r>
              <a:rPr lang="en-GB" sz="2000">
                <a:cs typeface="Calibri" panose="020F0502020204030204"/>
              </a:rPr>
              <a:t>Hybrid solar system to ensure a constant supply of energy</a:t>
            </a:r>
          </a:p>
          <a:p>
            <a:pPr marL="342900" indent="-342900">
              <a:buFont typeface="Arial"/>
              <a:buChar char="•"/>
            </a:pPr>
            <a:endParaRPr lang="en-GB" sz="2000">
              <a:cs typeface="Calibri" panose="020F0502020204030204"/>
            </a:endParaRPr>
          </a:p>
        </p:txBody>
      </p:sp>
      <p:grpSp>
        <p:nvGrpSpPr>
          <p:cNvPr id="97" name="Group 96">
            <a:extLst>
              <a:ext uri="{FF2B5EF4-FFF2-40B4-BE49-F238E27FC236}">
                <a16:creationId xmlns:a16="http://schemas.microsoft.com/office/drawing/2014/main" id="{1752AB41-693B-4656-AD6D-6399953C8BA6}"/>
              </a:ext>
            </a:extLst>
          </p:cNvPr>
          <p:cNvGrpSpPr/>
          <p:nvPr/>
        </p:nvGrpSpPr>
        <p:grpSpPr>
          <a:xfrm>
            <a:off x="8314103" y="3159552"/>
            <a:ext cx="10343170" cy="7489383"/>
            <a:chOff x="20334028" y="4161249"/>
            <a:chExt cx="9842585" cy="7489383"/>
          </a:xfrm>
        </p:grpSpPr>
        <p:sp>
          <p:nvSpPr>
            <p:cNvPr id="98" name="TextBox 97">
              <a:extLst>
                <a:ext uri="{FF2B5EF4-FFF2-40B4-BE49-F238E27FC236}">
                  <a16:creationId xmlns:a16="http://schemas.microsoft.com/office/drawing/2014/main" id="{2ED73B78-E99A-4C73-B286-941D731CA5CA}"/>
                </a:ext>
              </a:extLst>
            </p:cNvPr>
            <p:cNvSpPr txBox="1"/>
            <p:nvPr/>
          </p:nvSpPr>
          <p:spPr>
            <a:xfrm>
              <a:off x="21439160" y="4456807"/>
              <a:ext cx="3513487" cy="2951577"/>
            </a:xfrm>
            <a:prstGeom prst="rect">
              <a:avLst/>
            </a:prstGeom>
            <a:noFill/>
          </p:spPr>
          <p:txBody>
            <a:bodyPr wrap="square" rtlCol="0">
              <a:spAutoFit/>
            </a:bodyPr>
            <a:lstStyle/>
            <a:p>
              <a:pPr>
                <a:lnSpc>
                  <a:spcPct val="107000"/>
                </a:lnSpc>
                <a:spcAft>
                  <a:spcPts val="800"/>
                </a:spcAft>
              </a:pPr>
              <a:r>
                <a:rPr lang="en-GB" sz="2000">
                  <a:effectLst/>
                  <a:latin typeface="Calibri" panose="020F0502020204030204" pitchFamily="34" charset="0"/>
                  <a:ea typeface="Calibri" panose="020F0502020204030204" pitchFamily="34" charset="0"/>
                  <a:cs typeface="Times New Roman" panose="02020603050405020304" pitchFamily="18" charset="0"/>
                </a:rPr>
                <a:t>Waste is collected from three key areas:</a:t>
              </a:r>
            </a:p>
            <a:p>
              <a:pPr marL="342900" lvl="0" indent="-342900">
                <a:lnSpc>
                  <a:spcPct val="107000"/>
                </a:lnSpc>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town</a:t>
              </a:r>
            </a:p>
            <a:p>
              <a:pPr marL="342900" lvl="0" indent="-342900">
                <a:lnSpc>
                  <a:spcPct val="107000"/>
                </a:lnSpc>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local dumpsite</a:t>
              </a:r>
            </a:p>
            <a:p>
              <a:pPr marL="342900" lvl="0" indent="-342900">
                <a:lnSpc>
                  <a:spcPct val="107000"/>
                </a:lnSpc>
                <a:spcAft>
                  <a:spcPts val="800"/>
                </a:spcAft>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sea</a:t>
              </a:r>
            </a:p>
            <a:p>
              <a:pPr>
                <a:lnSpc>
                  <a:spcPct val="107000"/>
                </a:lnSpc>
                <a:spcAft>
                  <a:spcPts val="800"/>
                </a:spcAft>
              </a:pPr>
              <a:r>
                <a:rPr lang="en-GB" sz="2000">
                  <a:latin typeface="Calibri" panose="020F0502020204030204" pitchFamily="34" charset="0"/>
                  <a:ea typeface="Calibri" panose="020F0502020204030204" pitchFamily="34" charset="0"/>
                  <a:cs typeface="Times New Roman" panose="02020603050405020304" pitchFamily="18" charset="0"/>
                </a:rPr>
                <a:t>Th</a:t>
              </a:r>
              <a:r>
                <a:rPr lang="en-GB" sz="2000">
                  <a:effectLst/>
                  <a:latin typeface="Calibri" panose="020F0502020204030204" pitchFamily="34" charset="0"/>
                  <a:ea typeface="Calibri" panose="020F0502020204030204" pitchFamily="34" charset="0"/>
                  <a:cs typeface="Times New Roman" panose="02020603050405020304" pitchFamily="18" charset="0"/>
                </a:rPr>
                <a:t>e plastic can also be Imported from other areas of Peru if the supply was too low from the local area.</a:t>
              </a:r>
            </a:p>
            <a:p>
              <a:endParaRPr lang="en-GB" sz="1600"/>
            </a:p>
          </p:txBody>
        </p:sp>
        <p:pic>
          <p:nvPicPr>
            <p:cNvPr id="99" name="Graphic 2" descr="Wave">
              <a:extLst>
                <a:ext uri="{FF2B5EF4-FFF2-40B4-BE49-F238E27FC236}">
                  <a16:creationId xmlns:a16="http://schemas.microsoft.com/office/drawing/2014/main" id="{87FF3D0C-0BB1-407D-9420-50DE167A7D3B}"/>
                </a:ext>
              </a:extLst>
            </p:cNvPr>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396237" y="4161249"/>
              <a:ext cx="859258" cy="1111748"/>
            </a:xfrm>
            <a:prstGeom prst="rect">
              <a:avLst/>
            </a:prstGeom>
          </p:spPr>
        </p:pic>
        <p:pic>
          <p:nvPicPr>
            <p:cNvPr id="100" name="Graphic 3" descr="Garbage">
              <a:extLst>
                <a:ext uri="{FF2B5EF4-FFF2-40B4-BE49-F238E27FC236}">
                  <a16:creationId xmlns:a16="http://schemas.microsoft.com/office/drawing/2014/main" id="{E4E6251A-7B2B-4860-AF1F-76310E37C172}"/>
                </a:ext>
              </a:extLst>
            </p:cNvPr>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449446" y="5347219"/>
              <a:ext cx="647257" cy="1051108"/>
            </a:xfrm>
            <a:prstGeom prst="rect">
              <a:avLst/>
            </a:prstGeom>
          </p:spPr>
        </p:pic>
        <p:pic>
          <p:nvPicPr>
            <p:cNvPr id="101" name="Graphic 4" descr="World">
              <a:extLst>
                <a:ext uri="{FF2B5EF4-FFF2-40B4-BE49-F238E27FC236}">
                  <a16:creationId xmlns:a16="http://schemas.microsoft.com/office/drawing/2014/main" id="{260127A5-E855-4776-94BF-04F63C367095}"/>
                </a:ext>
              </a:extLst>
            </p:cNvPr>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34028" y="6560154"/>
              <a:ext cx="994607" cy="1154476"/>
            </a:xfrm>
            <a:prstGeom prst="rect">
              <a:avLst/>
            </a:prstGeom>
          </p:spPr>
        </p:pic>
        <p:sp>
          <p:nvSpPr>
            <p:cNvPr id="102" name="Arrow: Right 101">
              <a:extLst>
                <a:ext uri="{FF2B5EF4-FFF2-40B4-BE49-F238E27FC236}">
                  <a16:creationId xmlns:a16="http://schemas.microsoft.com/office/drawing/2014/main" id="{E72B5029-401F-414A-B4F3-3D8722578822}"/>
                </a:ext>
              </a:extLst>
            </p:cNvPr>
            <p:cNvSpPr/>
            <p:nvPr/>
          </p:nvSpPr>
          <p:spPr>
            <a:xfrm>
              <a:off x="25160926" y="5279734"/>
              <a:ext cx="993275" cy="606986"/>
            </a:xfrm>
            <a:prstGeom prst="rightArrow">
              <a:avLst>
                <a:gd name="adj1" fmla="val 58602"/>
                <a:gd name="adj2" fmla="val 7688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3" name="TextBox 102">
              <a:extLst>
                <a:ext uri="{FF2B5EF4-FFF2-40B4-BE49-F238E27FC236}">
                  <a16:creationId xmlns:a16="http://schemas.microsoft.com/office/drawing/2014/main" id="{4ED37F8F-B0BA-45D1-9951-147530F98A97}"/>
                </a:ext>
              </a:extLst>
            </p:cNvPr>
            <p:cNvSpPr txBox="1"/>
            <p:nvPr/>
          </p:nvSpPr>
          <p:spPr>
            <a:xfrm>
              <a:off x="26504483" y="4389630"/>
              <a:ext cx="3672130" cy="2492990"/>
            </a:xfrm>
            <a:prstGeom prst="rect">
              <a:avLst/>
            </a:prstGeom>
            <a:noFill/>
          </p:spPr>
          <p:txBody>
            <a:bodyPr wrap="square" rtlCol="0">
              <a:spAutoFit/>
            </a:bodyPr>
            <a:lstStyle/>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It is then taken to a local collection point. </a:t>
              </a: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Here, the plastics are inspected and sorted into the various plastic types.</a:t>
              </a: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 A mobile collection van can also be used to take the plastic to the recycling centre.</a:t>
              </a:r>
            </a:p>
            <a:p>
              <a:endParaRPr lang="en-GB" sz="1600"/>
            </a:p>
          </p:txBody>
        </p:sp>
        <p:sp>
          <p:nvSpPr>
            <p:cNvPr id="105" name="Arrow: Down 104">
              <a:extLst>
                <a:ext uri="{FF2B5EF4-FFF2-40B4-BE49-F238E27FC236}">
                  <a16:creationId xmlns:a16="http://schemas.microsoft.com/office/drawing/2014/main" id="{35A82D95-AFED-4172-BBCC-274ADB4C6AF8}"/>
                </a:ext>
              </a:extLst>
            </p:cNvPr>
            <p:cNvSpPr/>
            <p:nvPr/>
          </p:nvSpPr>
          <p:spPr>
            <a:xfrm>
              <a:off x="27784782" y="6967026"/>
              <a:ext cx="994607" cy="102052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6" name="TextBox 105">
              <a:extLst>
                <a:ext uri="{FF2B5EF4-FFF2-40B4-BE49-F238E27FC236}">
                  <a16:creationId xmlns:a16="http://schemas.microsoft.com/office/drawing/2014/main" id="{CDE37D0B-DAC9-4241-A607-14C23096BD83}"/>
                </a:ext>
              </a:extLst>
            </p:cNvPr>
            <p:cNvSpPr txBox="1"/>
            <p:nvPr/>
          </p:nvSpPr>
          <p:spPr>
            <a:xfrm>
              <a:off x="26365721" y="8074525"/>
              <a:ext cx="3748348" cy="3576107"/>
            </a:xfrm>
            <a:prstGeom prst="rect">
              <a:avLst/>
            </a:prstGeom>
            <a:noFill/>
          </p:spPr>
          <p:txBody>
            <a:bodyPr wrap="square" rtlCol="0">
              <a:spAutoFit/>
            </a:bodyPr>
            <a:lstStyle/>
            <a:p>
              <a:pPr marL="342900" indent="-342900">
                <a:lnSpc>
                  <a:spcPct val="107000"/>
                </a:lnSpc>
                <a:spcAft>
                  <a:spcPts val="800"/>
                </a:spcAft>
                <a:buFont typeface="Arial" panose="020B0604020202020204" pitchFamily="34" charset="0"/>
                <a:buChar char="•"/>
              </a:pPr>
              <a:r>
                <a:rPr lang="en-GB" sz="2000">
                  <a:latin typeface="Calibri" panose="020F0502020204030204" pitchFamily="34" charset="0"/>
                  <a:ea typeface="Calibri" panose="020F0502020204030204" pitchFamily="34" charset="0"/>
                  <a:cs typeface="Times New Roman" panose="02020603050405020304" pitchFamily="18" charset="0"/>
                </a:rPr>
                <a:t>The </a:t>
              </a:r>
              <a:r>
                <a:rPr lang="en-GB" sz="2000">
                  <a:effectLst/>
                  <a:latin typeface="Calibri" panose="020F0502020204030204" pitchFamily="34" charset="0"/>
                  <a:ea typeface="Calibri" panose="020F0502020204030204" pitchFamily="34" charset="0"/>
                  <a:cs typeface="Times New Roman" panose="02020603050405020304" pitchFamily="18" charset="0"/>
                </a:rPr>
                <a:t>plastics are then received from the collection point.</a:t>
              </a:r>
            </a:p>
            <a:p>
              <a:pPr marL="342900" indent="-342900">
                <a:lnSpc>
                  <a:spcPct val="107000"/>
                </a:lnSpc>
                <a:spcAft>
                  <a:spcPts val="800"/>
                </a:spcAft>
                <a:buFont typeface="Arial" panose="020B0604020202020204" pitchFamily="34" charset="0"/>
                <a:buChar char="•"/>
              </a:pPr>
              <a:r>
                <a:rPr lang="en-GB" sz="2000">
                  <a:latin typeface="Calibri" panose="020F0502020204030204" pitchFamily="34" charset="0"/>
                  <a:ea typeface="Calibri" panose="020F0502020204030204" pitchFamily="34" charset="0"/>
                  <a:cs typeface="Times New Roman" panose="02020603050405020304" pitchFamily="18" charset="0"/>
                </a:rPr>
                <a:t>They</a:t>
              </a:r>
              <a:r>
                <a:rPr lang="en-GB" sz="2000">
                  <a:effectLst/>
                  <a:latin typeface="Calibri" panose="020F0502020204030204" pitchFamily="34" charset="0"/>
                  <a:ea typeface="Calibri" panose="020F0502020204030204" pitchFamily="34" charset="0"/>
                  <a:cs typeface="Times New Roman" panose="02020603050405020304" pitchFamily="18" charset="0"/>
                </a:rPr>
                <a:t> are processed into a form where they can be reused. </a:t>
              </a:r>
            </a:p>
            <a:p>
              <a:pPr marL="342900" indent="-342900">
                <a:lnSpc>
                  <a:spcPct val="107000"/>
                </a:lnSpc>
                <a:spcAft>
                  <a:spcPts val="800"/>
                </a:spcAft>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plastic is shredded down into small flakes and sorted into different boxes depending on the flake sizes and plastic types. The flakes are then used to create various items as explained in section 8. </a:t>
              </a:r>
            </a:p>
          </p:txBody>
        </p:sp>
        <p:grpSp>
          <p:nvGrpSpPr>
            <p:cNvPr id="107" name="Group 106">
              <a:extLst>
                <a:ext uri="{FF2B5EF4-FFF2-40B4-BE49-F238E27FC236}">
                  <a16:creationId xmlns:a16="http://schemas.microsoft.com/office/drawing/2014/main" id="{0BE7F1EB-76C1-4781-8251-61E41DC70902}"/>
                </a:ext>
              </a:extLst>
            </p:cNvPr>
            <p:cNvGrpSpPr/>
            <p:nvPr/>
          </p:nvGrpSpPr>
          <p:grpSpPr>
            <a:xfrm>
              <a:off x="28041341" y="7126751"/>
              <a:ext cx="481489" cy="563266"/>
              <a:chOff x="579202" y="-103359"/>
              <a:chExt cx="922606" cy="957536"/>
            </a:xfrm>
            <a:solidFill>
              <a:schemeClr val="accent1">
                <a:lumMod val="75000"/>
              </a:schemeClr>
            </a:solidFill>
          </p:grpSpPr>
          <p:pic>
            <p:nvPicPr>
              <p:cNvPr id="114" name="Graphic 12" descr="Recycle sign">
                <a:extLst>
                  <a:ext uri="{FF2B5EF4-FFF2-40B4-BE49-F238E27FC236}">
                    <a16:creationId xmlns:a16="http://schemas.microsoft.com/office/drawing/2014/main" id="{527B753C-681C-49E5-9481-19E632B1D1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9202" y="-103359"/>
                <a:ext cx="922606" cy="957536"/>
              </a:xfrm>
              <a:prstGeom prst="rect">
                <a:avLst/>
              </a:prstGeom>
            </p:spPr>
          </p:pic>
          <p:pic>
            <p:nvPicPr>
              <p:cNvPr id="115" name="Graphic 13" descr="Saw blade">
                <a:extLst>
                  <a:ext uri="{FF2B5EF4-FFF2-40B4-BE49-F238E27FC236}">
                    <a16:creationId xmlns:a16="http://schemas.microsoft.com/office/drawing/2014/main" id="{A7D9229E-ADCA-4962-BF00-A9E0C67E545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8482" y="260907"/>
                <a:ext cx="290122" cy="290122"/>
              </a:xfrm>
              <a:prstGeom prst="rect">
                <a:avLst/>
              </a:prstGeom>
            </p:spPr>
          </p:pic>
        </p:grpSp>
        <p:sp>
          <p:nvSpPr>
            <p:cNvPr id="108" name="Arrow: Down 107">
              <a:extLst>
                <a:ext uri="{FF2B5EF4-FFF2-40B4-BE49-F238E27FC236}">
                  <a16:creationId xmlns:a16="http://schemas.microsoft.com/office/drawing/2014/main" id="{47B0B79C-E62D-4437-AE13-3A164985AC69}"/>
                </a:ext>
              </a:extLst>
            </p:cNvPr>
            <p:cNvSpPr/>
            <p:nvPr/>
          </p:nvSpPr>
          <p:spPr>
            <a:xfrm rot="5400000">
              <a:off x="25269698" y="9159260"/>
              <a:ext cx="676411" cy="96464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9" name="TextBox 108">
              <a:extLst>
                <a:ext uri="{FF2B5EF4-FFF2-40B4-BE49-F238E27FC236}">
                  <a16:creationId xmlns:a16="http://schemas.microsoft.com/office/drawing/2014/main" id="{F7DF71BC-223D-415E-97B6-702D0E5F82F5}"/>
                </a:ext>
              </a:extLst>
            </p:cNvPr>
            <p:cNvSpPr txBox="1"/>
            <p:nvPr/>
          </p:nvSpPr>
          <p:spPr>
            <a:xfrm>
              <a:off x="21935695" y="8392034"/>
              <a:ext cx="3011976" cy="1631216"/>
            </a:xfrm>
            <a:prstGeom prst="rect">
              <a:avLst/>
            </a:prstGeom>
            <a:noFill/>
          </p:spPr>
          <p:txBody>
            <a:bodyPr wrap="square" rtlCol="0">
              <a:spAutoFit/>
            </a:bodyPr>
            <a:lstStyle/>
            <a:p>
              <a:r>
                <a:rPr lang="en-GB" sz="2000">
                  <a:effectLst/>
                  <a:latin typeface="Calibri" panose="020F0502020204030204" pitchFamily="34" charset="0"/>
                  <a:ea typeface="Calibri" panose="020F0502020204030204" pitchFamily="34" charset="0"/>
                  <a:cs typeface="Times New Roman" panose="02020603050405020304" pitchFamily="18" charset="0"/>
                </a:rPr>
                <a:t>The recycled plastics will be used to make various items, such as: </a:t>
              </a: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face masks</a:t>
              </a:r>
              <a:endParaRPr lang="en-GB" sz="200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key chains</a:t>
              </a:r>
              <a:endParaRPr lang="en-GB" sz="200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rulers</a:t>
              </a:r>
            </a:p>
          </p:txBody>
        </p:sp>
      </p:grpSp>
      <p:pic>
        <p:nvPicPr>
          <p:cNvPr id="116" name="Picture 115" descr="A picture containing map&#10;&#10;Description automatically generated">
            <a:extLst>
              <a:ext uri="{FF2B5EF4-FFF2-40B4-BE49-F238E27FC236}">
                <a16:creationId xmlns:a16="http://schemas.microsoft.com/office/drawing/2014/main" id="{44883A17-19BC-4A05-A2E4-4F49F2A4B0DD}"/>
              </a:ext>
            </a:extLst>
          </p:cNvPr>
          <p:cNvPicPr>
            <a:picLocks noChangeAspect="1"/>
          </p:cNvPicPr>
          <p:nvPr/>
        </p:nvPicPr>
        <p:blipFill rotWithShape="1">
          <a:blip r:embed="rId19">
            <a:extLst>
              <a:ext uri="{28A0092B-C50C-407E-A947-70E740481C1C}">
                <a14:useLocalDpi xmlns:a14="http://schemas.microsoft.com/office/drawing/2010/main" val="0"/>
              </a:ext>
            </a:extLst>
          </a:blip>
          <a:srcRect l="13496" t="8263" r="58613" b="46320"/>
          <a:stretch/>
        </p:blipFill>
        <p:spPr>
          <a:xfrm>
            <a:off x="123216" y="165150"/>
            <a:ext cx="2499614" cy="2289563"/>
          </a:xfrm>
          <a:prstGeom prst="rect">
            <a:avLst/>
          </a:prstGeom>
        </p:spPr>
      </p:pic>
      <p:pic>
        <p:nvPicPr>
          <p:cNvPr id="117" name="Picture 23" descr="Contact form | The Roundtable of Sustainable Academic Travel">
            <a:extLst>
              <a:ext uri="{FF2B5EF4-FFF2-40B4-BE49-F238E27FC236}">
                <a16:creationId xmlns:a16="http://schemas.microsoft.com/office/drawing/2014/main" id="{B119CF23-F98E-4F85-84F7-07B2EC4DD50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6505" t="23444" b="24851"/>
          <a:stretch/>
        </p:blipFill>
        <p:spPr bwMode="auto">
          <a:xfrm>
            <a:off x="16501663" y="165150"/>
            <a:ext cx="1809900" cy="138783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5" descr="Engineers Without Borders UK - Home | Facebook">
            <a:extLst>
              <a:ext uri="{FF2B5EF4-FFF2-40B4-BE49-F238E27FC236}">
                <a16:creationId xmlns:a16="http://schemas.microsoft.com/office/drawing/2014/main" id="{BD901274-1D5C-4F6C-AFCA-A9B8EEDD940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204549" y="166595"/>
            <a:ext cx="1446452" cy="1386393"/>
          </a:xfrm>
          <a:prstGeom prst="rect">
            <a:avLst/>
          </a:prstGeom>
          <a:noFill/>
          <a:extLst>
            <a:ext uri="{909E8E84-426E-40DD-AFC4-6F175D3DCCD1}">
              <a14:hiddenFill xmlns:a14="http://schemas.microsoft.com/office/drawing/2010/main">
                <a:solidFill>
                  <a:srgbClr val="FFFFFF"/>
                </a:solidFill>
              </a14:hiddenFill>
            </a:ext>
          </a:extLst>
        </p:spPr>
      </p:pic>
      <p:sp>
        <p:nvSpPr>
          <p:cNvPr id="121" name="Arrow: Down 120">
            <a:extLst>
              <a:ext uri="{FF2B5EF4-FFF2-40B4-BE49-F238E27FC236}">
                <a16:creationId xmlns:a16="http://schemas.microsoft.com/office/drawing/2014/main" id="{46304207-AA4B-44BD-A7F0-A1F6810BC989}"/>
              </a:ext>
            </a:extLst>
          </p:cNvPr>
          <p:cNvSpPr/>
          <p:nvPr/>
        </p:nvSpPr>
        <p:spPr>
          <a:xfrm rot="16200000">
            <a:off x="5258680" y="20042212"/>
            <a:ext cx="676411" cy="101370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2" name="Arrow: Down 121">
            <a:extLst>
              <a:ext uri="{FF2B5EF4-FFF2-40B4-BE49-F238E27FC236}">
                <a16:creationId xmlns:a16="http://schemas.microsoft.com/office/drawing/2014/main" id="{1FD0C350-49BF-4A0B-B91F-D701361FC85F}"/>
              </a:ext>
            </a:extLst>
          </p:cNvPr>
          <p:cNvSpPr/>
          <p:nvPr/>
        </p:nvSpPr>
        <p:spPr>
          <a:xfrm rot="16200000">
            <a:off x="13410045" y="20100314"/>
            <a:ext cx="676411" cy="101370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3" name="Arrow: Down 122">
            <a:extLst>
              <a:ext uri="{FF2B5EF4-FFF2-40B4-BE49-F238E27FC236}">
                <a16:creationId xmlns:a16="http://schemas.microsoft.com/office/drawing/2014/main" id="{3530BC22-D3F3-4BF0-B2E4-C539C2E2D6D7}"/>
              </a:ext>
            </a:extLst>
          </p:cNvPr>
          <p:cNvSpPr/>
          <p:nvPr/>
        </p:nvSpPr>
        <p:spPr>
          <a:xfrm rot="16200000">
            <a:off x="22056874" y="20042211"/>
            <a:ext cx="676411" cy="101370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1028" name="Picture 4" descr="Student helps solve scientific puzzle that could improve solar panel  efficiency | Loughborough University">
            <a:extLst>
              <a:ext uri="{FF2B5EF4-FFF2-40B4-BE49-F238E27FC236}">
                <a16:creationId xmlns:a16="http://schemas.microsoft.com/office/drawing/2014/main" id="{D49982CC-47C1-46E3-967D-51944875157B}"/>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20165"/>
          <a:stretch/>
        </p:blipFill>
        <p:spPr bwMode="auto">
          <a:xfrm>
            <a:off x="14147849" y="16698675"/>
            <a:ext cx="3584882" cy="2525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ater next to the ocean&#10;&#10;Description automatically generated">
            <a:extLst>
              <a:ext uri="{FF2B5EF4-FFF2-40B4-BE49-F238E27FC236}">
                <a16:creationId xmlns:a16="http://schemas.microsoft.com/office/drawing/2014/main" id="{A8E5AE8A-6B97-4AD7-8CF2-941C135FBCCF}"/>
              </a:ext>
            </a:extLst>
          </p:cNvPr>
          <p:cNvPicPr>
            <a:picLocks noChangeAspect="1"/>
          </p:cNvPicPr>
          <p:nvPr/>
        </p:nvPicPr>
        <p:blipFill rotWithShape="1">
          <a:blip r:embed="rId23">
            <a:extLst>
              <a:ext uri="{28A0092B-C50C-407E-A947-70E740481C1C}">
                <a14:useLocalDpi xmlns:a14="http://schemas.microsoft.com/office/drawing/2010/main" val="0"/>
              </a:ext>
            </a:extLst>
          </a:blip>
          <a:srcRect l="42444" t="14077" r="42580" b="15507"/>
          <a:stretch/>
        </p:blipFill>
        <p:spPr>
          <a:xfrm>
            <a:off x="8657972" y="7397581"/>
            <a:ext cx="1236611" cy="2684833"/>
          </a:xfrm>
          <a:prstGeom prst="rect">
            <a:avLst/>
          </a:prstGeom>
        </p:spPr>
      </p:pic>
      <p:sp>
        <p:nvSpPr>
          <p:cNvPr id="14" name="Rectangle 13">
            <a:extLst>
              <a:ext uri="{FF2B5EF4-FFF2-40B4-BE49-F238E27FC236}">
                <a16:creationId xmlns:a16="http://schemas.microsoft.com/office/drawing/2014/main" id="{A3584F19-9961-4B25-A4DE-2E4A0059C0E6}"/>
              </a:ext>
            </a:extLst>
          </p:cNvPr>
          <p:cNvSpPr/>
          <p:nvPr/>
        </p:nvSpPr>
        <p:spPr>
          <a:xfrm>
            <a:off x="20257082" y="7489403"/>
            <a:ext cx="9226659" cy="5024447"/>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7639A14-F018-45F5-85E2-89D604631894}"/>
              </a:ext>
            </a:extLst>
          </p:cNvPr>
          <p:cNvSpPr txBox="1"/>
          <p:nvPr/>
        </p:nvSpPr>
        <p:spPr>
          <a:xfrm>
            <a:off x="1455296" y="315354"/>
            <a:ext cx="13960189" cy="1569660"/>
          </a:xfrm>
          <a:prstGeom prst="rect">
            <a:avLst/>
          </a:prstGeom>
          <a:noFill/>
          <a:effectLst>
            <a:reflection blurRad="6350" stA="50000" endA="300" endPos="38500" dist="50800" dir="5400000" sy="-100000" algn="bl" rotWithShape="0"/>
          </a:effectLst>
        </p:spPr>
        <p:txBody>
          <a:bodyPr wrap="square" rtlCol="0">
            <a:spAutoFit/>
          </a:bodyPr>
          <a:lstStyle/>
          <a:p>
            <a:pPr algn="ctr"/>
            <a:r>
              <a:rPr lang="en-GB" sz="9600" dirty="0">
                <a:ln w="0"/>
                <a:solidFill>
                  <a:schemeClr val="accent1"/>
                </a:solidFill>
                <a:effectLst>
                  <a:outerShdw blurRad="38100" dist="25400" dir="5400000" algn="ctr" rotWithShape="0">
                    <a:srgbClr val="6E747A">
                      <a:alpha val="43000"/>
                    </a:srgbClr>
                  </a:outerShdw>
                </a:effectLst>
              </a:rPr>
              <a:t>Group 27</a:t>
            </a:r>
          </a:p>
        </p:txBody>
      </p:sp>
      <p:pic>
        <p:nvPicPr>
          <p:cNvPr id="72" name="Picture 71" descr="Face shield - Free fashion icons">
            <a:extLst>
              <a:ext uri="{FF2B5EF4-FFF2-40B4-BE49-F238E27FC236}">
                <a16:creationId xmlns:a16="http://schemas.microsoft.com/office/drawing/2014/main" id="{434D20CD-CD3B-4B8E-98F4-3F2328667461}"/>
              </a:ext>
            </a:extLst>
          </p:cNvPr>
          <p:cNvPicPr/>
          <p:nvPr/>
        </p:nvPicPr>
        <p:blipFill>
          <a:blip r:embed="rId2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58089" y="8222657"/>
            <a:ext cx="963934" cy="889444"/>
          </a:xfrm>
          <a:prstGeom prst="rect">
            <a:avLst/>
          </a:prstGeom>
          <a:noFill/>
          <a:ln>
            <a:noFill/>
          </a:ln>
        </p:spPr>
      </p:pic>
      <p:pic>
        <p:nvPicPr>
          <p:cNvPr id="74" name="Picture 73" descr="Key, keychain icon - Download on Iconfinder">
            <a:extLst>
              <a:ext uri="{FF2B5EF4-FFF2-40B4-BE49-F238E27FC236}">
                <a16:creationId xmlns:a16="http://schemas.microsoft.com/office/drawing/2014/main" id="{22675F24-413C-46F4-802F-B052BE734B7D}"/>
              </a:ext>
            </a:extLst>
          </p:cNvPr>
          <p:cNvPicPr/>
          <p:nvPr/>
        </p:nvPicPr>
        <p:blipFill>
          <a:blip r:embed="rId25" cstate="print">
            <a:duotone>
              <a:schemeClr val="accent1">
                <a:shade val="45000"/>
                <a:satMod val="135000"/>
              </a:schemeClr>
              <a:prstClr val="white"/>
            </a:duotone>
            <a:extLst>
              <a:ext uri="{BEBA8EAE-BF5A-486C-A8C5-ECC9F3942E4B}">
                <a14:imgProps xmlns:a14="http://schemas.microsoft.com/office/drawing/2010/main">
                  <a14:imgLayer r:embed="rId2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306801" y="9325165"/>
            <a:ext cx="948004" cy="985928"/>
          </a:xfrm>
          <a:prstGeom prst="rect">
            <a:avLst/>
          </a:prstGeom>
          <a:noFill/>
          <a:ln>
            <a:noFill/>
          </a:ln>
        </p:spPr>
      </p:pic>
      <p:pic>
        <p:nvPicPr>
          <p:cNvPr id="75" name="Graphic 20" descr="Ruler">
            <a:extLst>
              <a:ext uri="{FF2B5EF4-FFF2-40B4-BE49-F238E27FC236}">
                <a16:creationId xmlns:a16="http://schemas.microsoft.com/office/drawing/2014/main" id="{1906E06E-798D-4EAA-9942-497F0E0A81DE}"/>
              </a:ext>
            </a:extLst>
          </p:cNvPr>
          <p:cNvPicPr/>
          <p:nvPr/>
        </p:nvPicPr>
        <p:blipFill>
          <a:blip r:embed="rId27">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778500" y="9311217"/>
            <a:ext cx="948004" cy="894489"/>
          </a:xfrm>
          <a:prstGeom prst="rect">
            <a:avLst/>
          </a:prstGeom>
        </p:spPr>
      </p:pic>
      <p:pic>
        <p:nvPicPr>
          <p:cNvPr id="13" name="Picture 14" descr="Diagram&#10;&#10;Description automatically generated">
            <a:extLst>
              <a:ext uri="{FF2B5EF4-FFF2-40B4-BE49-F238E27FC236}">
                <a16:creationId xmlns:a16="http://schemas.microsoft.com/office/drawing/2014/main" id="{35772B78-7E36-438F-BCA8-03CA910D8D61}"/>
              </a:ext>
            </a:extLst>
          </p:cNvPr>
          <p:cNvPicPr>
            <a:picLocks noChangeAspect="1"/>
          </p:cNvPicPr>
          <p:nvPr/>
        </p:nvPicPr>
        <p:blipFill>
          <a:blip r:embed="rId29"/>
          <a:stretch>
            <a:fillRect/>
          </a:stretch>
        </p:blipFill>
        <p:spPr>
          <a:xfrm>
            <a:off x="19672474" y="1172204"/>
            <a:ext cx="6144367" cy="5274647"/>
          </a:xfrm>
          <a:prstGeom prst="rect">
            <a:avLst/>
          </a:prstGeom>
        </p:spPr>
      </p:pic>
      <p:graphicFrame>
        <p:nvGraphicFramePr>
          <p:cNvPr id="76" name="Chart 75">
            <a:extLst>
              <a:ext uri="{FF2B5EF4-FFF2-40B4-BE49-F238E27FC236}">
                <a16:creationId xmlns:a16="http://schemas.microsoft.com/office/drawing/2014/main" id="{9E52E193-0138-464C-9C5C-19D6A73E1179}"/>
              </a:ext>
            </a:extLst>
          </p:cNvPr>
          <p:cNvGraphicFramePr>
            <a:graphicFrameLocks/>
          </p:cNvGraphicFramePr>
          <p:nvPr/>
        </p:nvGraphicFramePr>
        <p:xfrm>
          <a:off x="18438723" y="13312947"/>
          <a:ext cx="11465664" cy="6348224"/>
        </p:xfrm>
        <a:graphic>
          <a:graphicData uri="http://schemas.openxmlformats.org/drawingml/2006/chart">
            <c:chart xmlns:c="http://schemas.openxmlformats.org/drawingml/2006/chart" xmlns:r="http://schemas.openxmlformats.org/officeDocument/2006/relationships" r:id="rId30"/>
          </a:graphicData>
        </a:graphic>
      </p:graphicFrame>
      <p:graphicFrame>
        <p:nvGraphicFramePr>
          <p:cNvPr id="32" name="Table 31">
            <a:extLst>
              <a:ext uri="{FF2B5EF4-FFF2-40B4-BE49-F238E27FC236}">
                <a16:creationId xmlns:a16="http://schemas.microsoft.com/office/drawing/2014/main" id="{6B0DABFB-F7BF-4ADC-89BE-B917F23B8E4C}"/>
              </a:ext>
            </a:extLst>
          </p:cNvPr>
          <p:cNvGraphicFramePr>
            <a:graphicFrameLocks noGrp="1"/>
          </p:cNvGraphicFramePr>
          <p:nvPr/>
        </p:nvGraphicFramePr>
        <p:xfrm>
          <a:off x="25405463" y="17112325"/>
          <a:ext cx="4378028" cy="2388195"/>
        </p:xfrm>
        <a:graphic>
          <a:graphicData uri="http://schemas.openxmlformats.org/drawingml/2006/table">
            <a:tbl>
              <a:tblPr>
                <a:tableStyleId>{5C22544A-7EE6-4342-B048-85BDC9FD1C3A}</a:tableStyleId>
              </a:tblPr>
              <a:tblGrid>
                <a:gridCol w="1954477">
                  <a:extLst>
                    <a:ext uri="{9D8B030D-6E8A-4147-A177-3AD203B41FA5}">
                      <a16:colId xmlns:a16="http://schemas.microsoft.com/office/drawing/2014/main" val="3243630302"/>
                    </a:ext>
                  </a:extLst>
                </a:gridCol>
                <a:gridCol w="1094506">
                  <a:extLst>
                    <a:ext uri="{9D8B030D-6E8A-4147-A177-3AD203B41FA5}">
                      <a16:colId xmlns:a16="http://schemas.microsoft.com/office/drawing/2014/main" val="4154871054"/>
                    </a:ext>
                  </a:extLst>
                </a:gridCol>
                <a:gridCol w="1329045">
                  <a:extLst>
                    <a:ext uri="{9D8B030D-6E8A-4147-A177-3AD203B41FA5}">
                      <a16:colId xmlns:a16="http://schemas.microsoft.com/office/drawing/2014/main" val="2498776906"/>
                    </a:ext>
                  </a:extLst>
                </a:gridCol>
              </a:tblGrid>
              <a:tr h="265355">
                <a:tc>
                  <a:txBody>
                    <a:bodyPr/>
                    <a:lstStyle/>
                    <a:p>
                      <a:pPr algn="l" fontAlgn="b"/>
                      <a:r>
                        <a:rPr lang="en-GB" sz="1600" u="none" strike="noStrike">
                          <a:effectLst/>
                        </a:rPr>
                        <a:t>Costs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GBP</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Sol</a:t>
                      </a:r>
                      <a:endParaRPr lang="en-GB"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212975"/>
                  </a:ext>
                </a:extLst>
              </a:tr>
              <a:tr h="265355">
                <a:tc>
                  <a:txBody>
                    <a:bodyPr/>
                    <a:lstStyle/>
                    <a:p>
                      <a:pPr algn="l" fontAlgn="b"/>
                      <a:r>
                        <a:rPr lang="en-GB" sz="1600" u="none" strike="noStrike">
                          <a:effectLst/>
                        </a:rPr>
                        <a:t>Solar Panels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£19,810.97</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94,819.09</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94742131"/>
                  </a:ext>
                </a:extLst>
              </a:tr>
              <a:tr h="265355">
                <a:tc>
                  <a:txBody>
                    <a:bodyPr/>
                    <a:lstStyle/>
                    <a:p>
                      <a:pPr algn="l" fontAlgn="b"/>
                      <a:r>
                        <a:rPr lang="en-GB" sz="1600" u="none" strike="noStrike">
                          <a:effectLst/>
                        </a:rPr>
                        <a:t>Fencing</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£5,744.15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27,492.60</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15879149"/>
                  </a:ext>
                </a:extLst>
              </a:tr>
              <a:tr h="265355">
                <a:tc>
                  <a:txBody>
                    <a:bodyPr/>
                    <a:lstStyle/>
                    <a:p>
                      <a:pPr algn="l" fontAlgn="b"/>
                      <a:r>
                        <a:rPr lang="en-GB" sz="1600" u="none" strike="noStrike">
                          <a:effectLst/>
                        </a:rPr>
                        <a:t>Salaries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dirty="0">
                          <a:effectLst/>
                        </a:rPr>
                        <a:t>£12,102.24</a:t>
                      </a:r>
                      <a:endParaRPr lang="en-GB"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57,508.86</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4532291"/>
                  </a:ext>
                </a:extLst>
              </a:tr>
              <a:tr h="265355">
                <a:tc>
                  <a:txBody>
                    <a:bodyPr/>
                    <a:lstStyle/>
                    <a:p>
                      <a:pPr algn="l" fontAlgn="b"/>
                      <a:r>
                        <a:rPr lang="en-GB" sz="1600" u="none" strike="noStrike">
                          <a:effectLst/>
                        </a:rPr>
                        <a:t>Machines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£4,333.22</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20,739.62</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0300170"/>
                  </a:ext>
                </a:extLst>
              </a:tr>
              <a:tr h="265355">
                <a:tc>
                  <a:txBody>
                    <a:bodyPr/>
                    <a:lstStyle/>
                    <a:p>
                      <a:pPr algn="l" fontAlgn="b"/>
                      <a:r>
                        <a:rPr lang="en-GB" sz="1600" u="none" strike="noStrike">
                          <a:effectLst/>
                        </a:rPr>
                        <a:t>Molds (stage 1 - 3)</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£3,389.82</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16,224.33</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6758587"/>
                  </a:ext>
                </a:extLst>
              </a:tr>
              <a:tr h="265355">
                <a:tc>
                  <a:txBody>
                    <a:bodyPr/>
                    <a:lstStyle/>
                    <a:p>
                      <a:pPr algn="l" fontAlgn="b"/>
                      <a:r>
                        <a:rPr lang="en-GB" sz="1600" u="none" strike="noStrike">
                          <a:effectLst/>
                        </a:rPr>
                        <a:t>Collection Points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£1,439.65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6,890.44</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20776741"/>
                  </a:ext>
                </a:extLst>
              </a:tr>
              <a:tr h="265355">
                <a:tc>
                  <a:txBody>
                    <a:bodyPr/>
                    <a:lstStyle/>
                    <a:p>
                      <a:pPr algn="l" fontAlgn="b"/>
                      <a:r>
                        <a:rPr lang="en-GB" sz="1600" u="none" strike="noStrike">
                          <a:effectLst/>
                        </a:rPr>
                        <a:t>Shipping (estimate)</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£10,000.00</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47,519.19</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2166635"/>
                  </a:ext>
                </a:extLst>
              </a:tr>
              <a:tr h="265355">
                <a:tc>
                  <a:txBody>
                    <a:bodyPr/>
                    <a:lstStyle/>
                    <a:p>
                      <a:pPr algn="l" fontAlgn="b"/>
                      <a:r>
                        <a:rPr lang="en-GB" sz="1600" u="none" strike="noStrike">
                          <a:effectLst/>
                        </a:rPr>
                        <a:t>Total</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£56,820.05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dirty="0">
                          <a:effectLst/>
                        </a:rPr>
                        <a:t>S/ 271,194.13</a:t>
                      </a:r>
                      <a:endParaRPr lang="en-GB"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88197996"/>
                  </a:ext>
                </a:extLst>
              </a:tr>
            </a:tbl>
          </a:graphicData>
        </a:graphic>
      </p:graphicFrame>
    </p:spTree>
    <p:extLst>
      <p:ext uri="{BB962C8B-B14F-4D97-AF65-F5344CB8AC3E}">
        <p14:creationId xmlns:p14="http://schemas.microsoft.com/office/powerpoint/2010/main" val="2987390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55A3F-61C3-4AAB-B7D2-5211D11427E5}"/>
              </a:ext>
            </a:extLst>
          </p:cNvPr>
          <p:cNvPicPr>
            <a:picLocks noChangeAspect="1"/>
          </p:cNvPicPr>
          <p:nvPr/>
        </p:nvPicPr>
        <p:blipFill rotWithShape="1">
          <a:blip r:embed="rId2"/>
          <a:srcRect r="22668"/>
          <a:stretch/>
        </p:blipFill>
        <p:spPr>
          <a:xfrm>
            <a:off x="525045" y="-644087"/>
            <a:ext cx="36133549" cy="21383625"/>
          </a:xfrm>
          <a:prstGeom prst="rect">
            <a:avLst/>
          </a:prstGeom>
        </p:spPr>
      </p:pic>
    </p:spTree>
    <p:extLst>
      <p:ext uri="{BB962C8B-B14F-4D97-AF65-F5344CB8AC3E}">
        <p14:creationId xmlns:p14="http://schemas.microsoft.com/office/powerpoint/2010/main" val="226686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D89018-DF5C-40F8-8293-B66B77E8E59C}"/>
              </a:ext>
            </a:extLst>
          </p:cNvPr>
          <p:cNvPicPr>
            <a:picLocks noChangeAspect="1"/>
          </p:cNvPicPr>
          <p:nvPr/>
        </p:nvPicPr>
        <p:blipFill>
          <a:blip r:embed="rId2"/>
          <a:stretch>
            <a:fillRect/>
          </a:stretch>
        </p:blipFill>
        <p:spPr>
          <a:xfrm>
            <a:off x="-49758" y="0"/>
            <a:ext cx="32178385" cy="21383625"/>
          </a:xfrm>
          <a:prstGeom prst="rect">
            <a:avLst/>
          </a:prstGeom>
        </p:spPr>
      </p:pic>
    </p:spTree>
    <p:extLst>
      <p:ext uri="{BB962C8B-B14F-4D97-AF65-F5344CB8AC3E}">
        <p14:creationId xmlns:p14="http://schemas.microsoft.com/office/powerpoint/2010/main" val="372882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29D35A-A203-4CA3-94AC-65EE5F373243}"/>
              </a:ext>
            </a:extLst>
          </p:cNvPr>
          <p:cNvPicPr>
            <a:picLocks noChangeAspect="1"/>
          </p:cNvPicPr>
          <p:nvPr/>
        </p:nvPicPr>
        <p:blipFill>
          <a:blip r:embed="rId2"/>
          <a:stretch>
            <a:fillRect/>
          </a:stretch>
        </p:blipFill>
        <p:spPr>
          <a:xfrm>
            <a:off x="0" y="0"/>
            <a:ext cx="32511531" cy="21383625"/>
          </a:xfrm>
          <a:prstGeom prst="rect">
            <a:avLst/>
          </a:prstGeom>
        </p:spPr>
      </p:pic>
    </p:spTree>
    <p:extLst>
      <p:ext uri="{BB962C8B-B14F-4D97-AF65-F5344CB8AC3E}">
        <p14:creationId xmlns:p14="http://schemas.microsoft.com/office/powerpoint/2010/main" val="2861252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64C0AE-B200-47A3-9402-5FC34D2A7027}"/>
              </a:ext>
            </a:extLst>
          </p:cNvPr>
          <p:cNvPicPr>
            <a:picLocks noChangeAspect="1"/>
          </p:cNvPicPr>
          <p:nvPr/>
        </p:nvPicPr>
        <p:blipFill>
          <a:blip r:embed="rId2"/>
          <a:stretch>
            <a:fillRect/>
          </a:stretch>
        </p:blipFill>
        <p:spPr>
          <a:xfrm>
            <a:off x="-1" y="152148"/>
            <a:ext cx="30292525" cy="20590293"/>
          </a:xfrm>
          <a:prstGeom prst="rect">
            <a:avLst/>
          </a:prstGeom>
        </p:spPr>
      </p:pic>
    </p:spTree>
    <p:extLst>
      <p:ext uri="{BB962C8B-B14F-4D97-AF65-F5344CB8AC3E}">
        <p14:creationId xmlns:p14="http://schemas.microsoft.com/office/powerpoint/2010/main" val="174868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B980C-0813-4FC8-9F3F-6A4D3A8D42E4}"/>
              </a:ext>
            </a:extLst>
          </p:cNvPr>
          <p:cNvPicPr>
            <a:picLocks noChangeAspect="1"/>
          </p:cNvPicPr>
          <p:nvPr/>
        </p:nvPicPr>
        <p:blipFill>
          <a:blip r:embed="rId2"/>
          <a:stretch>
            <a:fillRect/>
          </a:stretch>
        </p:blipFill>
        <p:spPr>
          <a:xfrm>
            <a:off x="-1" y="0"/>
            <a:ext cx="30264527" cy="21383625"/>
          </a:xfrm>
          <a:prstGeom prst="rect">
            <a:avLst/>
          </a:prstGeom>
        </p:spPr>
      </p:pic>
    </p:spTree>
    <p:extLst>
      <p:ext uri="{BB962C8B-B14F-4D97-AF65-F5344CB8AC3E}">
        <p14:creationId xmlns:p14="http://schemas.microsoft.com/office/powerpoint/2010/main" val="126188997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A07C61-1BC3-4088-8D9F-4084DCACBAE7}"/>
              </a:ext>
            </a:extLst>
          </p:cNvPr>
          <p:cNvPicPr>
            <a:picLocks noChangeAspect="1"/>
          </p:cNvPicPr>
          <p:nvPr/>
        </p:nvPicPr>
        <p:blipFill>
          <a:blip r:embed="rId2"/>
          <a:stretch>
            <a:fillRect/>
          </a:stretch>
        </p:blipFill>
        <p:spPr>
          <a:xfrm>
            <a:off x="-1543520" y="0"/>
            <a:ext cx="31790864" cy="21383625"/>
          </a:xfrm>
          <a:prstGeom prst="rect">
            <a:avLst/>
          </a:prstGeom>
        </p:spPr>
      </p:pic>
    </p:spTree>
    <p:extLst>
      <p:ext uri="{BB962C8B-B14F-4D97-AF65-F5344CB8AC3E}">
        <p14:creationId xmlns:p14="http://schemas.microsoft.com/office/powerpoint/2010/main" val="221448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11BCE5-DE56-4804-8C97-381DDBC772B9}"/>
              </a:ext>
            </a:extLst>
          </p:cNvPr>
          <p:cNvSpPr/>
          <p:nvPr/>
        </p:nvSpPr>
        <p:spPr>
          <a:xfrm>
            <a:off x="0" y="0"/>
            <a:ext cx="30282608"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D709E2C2-742F-44BB-BFF5-CAE83D30F01E}"/>
              </a:ext>
            </a:extLst>
          </p:cNvPr>
          <p:cNvPicPr>
            <a:picLocks noChangeAspect="1"/>
          </p:cNvPicPr>
          <p:nvPr/>
        </p:nvPicPr>
        <p:blipFill>
          <a:blip r:embed="rId2"/>
          <a:stretch>
            <a:fillRect/>
          </a:stretch>
        </p:blipFill>
        <p:spPr>
          <a:xfrm>
            <a:off x="0" y="1045029"/>
            <a:ext cx="30330131" cy="18810514"/>
          </a:xfrm>
          <a:prstGeom prst="rect">
            <a:avLst/>
          </a:prstGeom>
        </p:spPr>
      </p:pic>
    </p:spTree>
    <p:extLst>
      <p:ext uri="{BB962C8B-B14F-4D97-AF65-F5344CB8AC3E}">
        <p14:creationId xmlns:p14="http://schemas.microsoft.com/office/powerpoint/2010/main" val="2243168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33834C-BD8A-4671-B033-9E0B95CD4398}"/>
              </a:ext>
            </a:extLst>
          </p:cNvPr>
          <p:cNvSpPr/>
          <p:nvPr/>
        </p:nvSpPr>
        <p:spPr>
          <a:xfrm>
            <a:off x="0" y="0"/>
            <a:ext cx="30282608" cy="2138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3A83BB93-77EA-4448-B6D0-03E861384F9D}"/>
              </a:ext>
            </a:extLst>
          </p:cNvPr>
          <p:cNvPicPr>
            <a:picLocks noChangeAspect="1"/>
          </p:cNvPicPr>
          <p:nvPr/>
        </p:nvPicPr>
        <p:blipFill>
          <a:blip r:embed="rId2"/>
          <a:stretch>
            <a:fillRect/>
          </a:stretch>
        </p:blipFill>
        <p:spPr>
          <a:xfrm>
            <a:off x="-23806" y="374072"/>
            <a:ext cx="30299019" cy="19784291"/>
          </a:xfrm>
          <a:prstGeom prst="rect">
            <a:avLst/>
          </a:prstGeom>
        </p:spPr>
      </p:pic>
    </p:spTree>
    <p:extLst>
      <p:ext uri="{BB962C8B-B14F-4D97-AF65-F5344CB8AC3E}">
        <p14:creationId xmlns:p14="http://schemas.microsoft.com/office/powerpoint/2010/main" val="11294499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259680EE403C479B1C63607F609D87" ma:contentTypeVersion="12" ma:contentTypeDescription="Create a new document." ma:contentTypeScope="" ma:versionID="49a09667806856debebf3e838688b769">
  <xsd:schema xmlns:xsd="http://www.w3.org/2001/XMLSchema" xmlns:xs="http://www.w3.org/2001/XMLSchema" xmlns:p="http://schemas.microsoft.com/office/2006/metadata/properties" xmlns:ns2="804e8fd3-6c94-4aaf-a7fe-71d4db2b51fb" xmlns:ns3="2a5e1925-7273-4a13-b0eb-23fc8b38671d" targetNamespace="http://schemas.microsoft.com/office/2006/metadata/properties" ma:root="true" ma:fieldsID="9fa715c2886b5ae96b89f06b60e2a606" ns2:_="" ns3:_="">
    <xsd:import namespace="804e8fd3-6c94-4aaf-a7fe-71d4db2b51fb"/>
    <xsd:import namespace="2a5e1925-7273-4a13-b0eb-23fc8b38671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4e8fd3-6c94-4aaf-a7fe-71d4db2b51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e1925-7273-4a13-b0eb-23fc8b38671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4FA67A-7F23-4834-9246-135E9BEBC9AB}"/>
</file>

<file path=customXml/itemProps2.xml><?xml version="1.0" encoding="utf-8"?>
<ds:datastoreItem xmlns:ds="http://schemas.openxmlformats.org/officeDocument/2006/customXml" ds:itemID="{2E97B3C1-A21B-48D2-83B5-FA01B47D93EC}">
  <ds:schemaRefs>
    <ds:schemaRef ds:uri="http://schemas.microsoft.com/sharepoint/v3/contenttype/forms"/>
  </ds:schemaRefs>
</ds:datastoreItem>
</file>

<file path=customXml/itemProps3.xml><?xml version="1.0" encoding="utf-8"?>
<ds:datastoreItem xmlns:ds="http://schemas.openxmlformats.org/officeDocument/2006/customXml" ds:itemID="{42766C02-FEC1-4C38-8A72-91F5026EB780}">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purl.org/dc/dcmitype/"/>
    <ds:schemaRef ds:uri="http://purl.org/dc/elements/1.1/"/>
    <ds:schemaRef ds:uri="http://schemas.openxmlformats.org/package/2006/metadata/core-properties"/>
    <ds:schemaRef ds:uri="804e8fd3-6c94-4aaf-a7fe-71d4db2b51fb"/>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228</TotalTime>
  <Words>701</Words>
  <Application>Microsoft Office PowerPoint</Application>
  <PresentationFormat>Custom</PresentationFormat>
  <Paragraphs>114</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 Hang Tse</dc:creator>
  <cp:lastModifiedBy>Leahy, Andrew</cp:lastModifiedBy>
  <cp:revision>2</cp:revision>
  <dcterms:created xsi:type="dcterms:W3CDTF">2020-11-09T01:23:47Z</dcterms:created>
  <dcterms:modified xsi:type="dcterms:W3CDTF">2020-11-24T17:40:16Z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0x01010035259680EE403C479B1C63607F609D87</vt:lpwstr>
  </property>
</Properties>
</file>